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2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D47C22-888B-4C89-AD88-3BB52C779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EF7ACD8-D547-42D2-BDB4-BA378437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3F607B-CB5D-49DA-94CD-571F5489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D1BB19-38B9-468D-B325-3E729776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095BECC-91D2-4F52-867F-A69ADDAF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9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3FF32D-B540-430C-B73B-B4901041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20C2A4E-DA51-4D24-8309-901B1D806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03E4718-B7AE-48EF-BD74-84DE2862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E6463CE-58B3-4975-B2A5-123FC019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3CA4932-DB51-4F94-B08D-7F96E130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8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AA66058-4B46-4125-BF2E-0692B403E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C17B6F8-FD19-4A5A-8189-BF93A0E5C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3545F03-5372-4E25-94E2-E56E5F53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027A6A7-BB70-41E2-AC27-9056E293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132A57B-FCAF-4ABA-8397-86E166F8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3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E11540-1BF2-4C10-BA57-3FE598B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95F0AA4-1378-44D6-A392-544063CF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D2E3B4-4AAB-4532-BCFE-786A8958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B1E2A91-C6CE-4298-8947-12F47CE0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EFA898A-63F3-437B-B925-434275F1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25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6F1392-DEBF-40DF-902E-7E7FC6BC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B720904-6701-4D2B-969C-B562ABC4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F412009-5D07-4DDF-AB98-426F3E83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2298D22-2FF2-4726-BBC0-B025C504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391A021-99C1-4E76-875D-DB9500A3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4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74410D-8201-4AAE-8AC5-74FDDDBE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E858F01-9020-48B4-9FCE-CABE3A631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830BD5B-FC0B-4859-A02F-9606344F6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2648A0F-4A2C-4156-AB2B-EA8F4660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C5F957F-7644-4596-9694-5647926D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4B55BFA-BED2-4995-8F70-55B2E6A3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1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5AFE04-4921-46F5-A412-279BD07A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92F67A0-29F1-48D1-89B3-E9388E941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A23012F-E63B-42D8-A860-39511A8A4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CA44D3FB-8C4A-49A9-9E4F-EAF2C9BED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3D5952B-CBCC-4912-A590-3E12FEF38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C761031-D190-4FBE-9083-031D22A3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B5493677-7FC8-4C46-BBEF-F14DC2F7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5FF609A-90B0-4647-930D-57D71A50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DE7904-BDDA-4813-A61A-540D9240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4C791521-E2D0-40A3-A66D-39030C0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54C940B1-075E-4B0D-8E20-117DA184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64C4889A-D62C-4A44-95AA-E71816E3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68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7F75BC0E-EC43-47DA-A82E-C55BAD86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8874FEC-A984-4BD1-A88A-4D154151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ED19057-BC4C-42D7-B6B9-DA6D469D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11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7DD1B0-8ED4-4B75-8AD5-07BAD1C9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4B44B00-0D9D-42AF-BABF-D2F189DD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391DDB1-CD7C-4850-AD05-74B57ECC1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D347697-2064-4778-8B5F-6C1BCEEF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66F37E8-8F04-4B12-9167-5E47F7B5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9D3C250-DDCF-473C-BDDF-66B4AE3D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7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3D0544-1167-410B-B290-B4FBCF68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7C3C6C5A-20FE-4AAD-B584-C45159633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08A723B-012D-49D1-8763-7CED5A18C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0210347-30CF-4C0E-944E-4ED3296E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1392BA8-A457-4528-8D47-C5FF3A45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5CCA396-5505-45A4-8BE4-480742B2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0D3AF3B-8F07-48CF-9403-E0E67274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A7980A9-EC72-467A-B2FA-010520F7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6CCAF21-98E2-4411-AB64-E34917630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9E34-B3F5-4A54-99EC-FAB47F76BE8E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0FB583C-DF8B-4801-AB4C-89B2F0653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4C4A306-4CCB-4EE0-9154-F399D9441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5074-EE8E-4A63-93F7-BD134B689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8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7E5A3CB-6AE0-4F57-97D3-DFC8008FC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643"/>
          <a:stretch/>
        </p:blipFill>
        <p:spPr>
          <a:xfrm>
            <a:off x="20" y="422038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IMPORTÂNCIA DA LOGÍSTICA NA BAUDUCCO PARA A DISTRIBUIÇÃO DO PANETTONE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01" y="82064"/>
            <a:ext cx="2291100" cy="6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2063373" y="1166348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Panettone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6EA96C3-04FC-45ED-A221-CDBC136D14B9}"/>
              </a:ext>
            </a:extLst>
          </p:cNvPr>
          <p:cNvSpPr txBox="1">
            <a:spLocks/>
          </p:cNvSpPr>
          <p:nvPr/>
        </p:nvSpPr>
        <p:spPr>
          <a:xfrm>
            <a:off x="310824" y="1809335"/>
            <a:ext cx="10526609" cy="4060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LOGÍSTICA REVERSA NA ELLECE LOGÍSTICA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u="none" dirty="0"/>
              <a:t> NOVO SISTEMA DE DISTRIBUIÇÃO DA BAUDUCCO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u="none" dirty="0"/>
              <a:t> (E – COMMERCE)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ANÁLISE DE SWOT DA BAUDUCCO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PONTOS FORTES NA DISTRIBUIÇÃO DO PANETTONE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PONTOS FRACOS NA DISTRIBUIÇÃO DO PANETTONE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2063373" y="1166348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Panettone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E31DEB6-74B2-46A3-8800-EE75233747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6249" y="1958181"/>
            <a:ext cx="8779501" cy="40635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2063373" y="1166348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A6A513E-582C-4D9D-9A61-780688B9F887}"/>
              </a:ext>
            </a:extLst>
          </p:cNvPr>
          <p:cNvSpPr txBox="1">
            <a:spLocks/>
          </p:cNvSpPr>
          <p:nvPr/>
        </p:nvSpPr>
        <p:spPr>
          <a:xfrm>
            <a:off x="1579063" y="1972486"/>
            <a:ext cx="9033873" cy="36373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  <a:p>
            <a:pPr algn="just" rtl="0"/>
            <a:r>
              <a:rPr lang="pt-BR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Baseando-se em pesquisa bibliográfica e de campo, respondemos ao problema proposto que a estrutura logística é eficiente no tempo de entrega.</a:t>
            </a:r>
          </a:p>
          <a:p>
            <a:pPr algn="just" rtl="0"/>
            <a:endParaRPr lang="pt-BR" sz="28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 rtl="0"/>
            <a:r>
              <a:rPr lang="pt-BR" b="0" dirty="0"/>
              <a:t>Conforme pesquisa de campo e bibliográfica a hipótese de que aplicando os conceitos logísticos na distribuição dos Panettones os resultados serão positivos e se não aplicados o resultado será negativo.</a:t>
            </a:r>
            <a:endParaRPr lang="pt-BR" sz="28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BD18BD0-A170-4C71-9750-AD733DF0D0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8522" y="2205555"/>
            <a:ext cx="8313041" cy="383780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763054E-2C60-4254-AB33-D2CCACE55E05}"/>
              </a:ext>
            </a:extLst>
          </p:cNvPr>
          <p:cNvSpPr/>
          <p:nvPr/>
        </p:nvSpPr>
        <p:spPr>
          <a:xfrm>
            <a:off x="1728522" y="1079022"/>
            <a:ext cx="8313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Bauducco buscando suas origens, linda réplica do carro que fazia as entregas dos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Panettones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1949.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763054E-2C60-4254-AB33-D2CCACE55E05}"/>
              </a:ext>
            </a:extLst>
          </p:cNvPr>
          <p:cNvSpPr/>
          <p:nvPr/>
        </p:nvSpPr>
        <p:spPr>
          <a:xfrm>
            <a:off x="1728522" y="1079022"/>
            <a:ext cx="831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E0C159C-2983-4FAE-98E5-24EAEBE545F7}"/>
              </a:ext>
            </a:extLst>
          </p:cNvPr>
          <p:cNvSpPr/>
          <p:nvPr/>
        </p:nvSpPr>
        <p:spPr>
          <a:xfrm>
            <a:off x="1435581" y="1717997"/>
            <a:ext cx="969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BALLOU, Ronald H. </a:t>
            </a:r>
            <a:r>
              <a:rPr lang="pt-BR" dirty="0"/>
              <a:t>Gerenciamento na Cadeia de Suprimentos / Logística Empresarial. 5 ed. Editora: Bookman, 2005.</a:t>
            </a: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7D790D3-53C4-4307-B419-F67D7A8DAE96}"/>
              </a:ext>
            </a:extLst>
          </p:cNvPr>
          <p:cNvSpPr/>
          <p:nvPr/>
        </p:nvSpPr>
        <p:spPr>
          <a:xfrm>
            <a:off x="1435581" y="2817397"/>
            <a:ext cx="9427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MAIA, Paulo Leandro</a:t>
            </a:r>
            <a:r>
              <a:rPr lang="pt-BR" dirty="0"/>
              <a:t>. O ABC da Metodologia. 3 ed. São Paulo. Editora: </a:t>
            </a:r>
            <a:r>
              <a:rPr lang="pt-BR" dirty="0" err="1"/>
              <a:t>Leud</a:t>
            </a:r>
            <a:r>
              <a:rPr lang="pt-BR" dirty="0"/>
              <a:t>, 2011.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2D9A091-84CC-4A24-A88D-06A401360705}"/>
              </a:ext>
            </a:extLst>
          </p:cNvPr>
          <p:cNvSpPr/>
          <p:nvPr/>
        </p:nvSpPr>
        <p:spPr>
          <a:xfrm>
            <a:off x="1435581" y="3982040"/>
            <a:ext cx="9530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NOVAES, Antônio Galvão. </a:t>
            </a:r>
            <a:r>
              <a:rPr lang="pt-BR" dirty="0"/>
              <a:t>Logística Gerenciamento da Cadeia de Distribuição. 4 ed. Editora: Campus, 2015.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E21D4C3-0C1F-483F-B9D6-FA2E88D24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4" y="1602242"/>
            <a:ext cx="1058149" cy="9233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B6C9078A-32CA-4986-86B4-00D7CEFDC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6" y="2616586"/>
            <a:ext cx="1079237" cy="111828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74A9770D-726D-4D89-A59E-3A4AEAAB2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4" y="3860186"/>
            <a:ext cx="1079238" cy="11152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62835F94-B7A3-46E4-B522-FE5CC285B458}"/>
              </a:ext>
            </a:extLst>
          </p:cNvPr>
          <p:cNvSpPr/>
          <p:nvPr/>
        </p:nvSpPr>
        <p:spPr>
          <a:xfrm>
            <a:off x="1571223" y="5326869"/>
            <a:ext cx="8470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VISITA TÉCNICA NO CENTRO DE DISTRIBUIÇÃO EM 22 SETEMBRO DE 2018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3F886EBB-E786-4DB6-B6E4-41DDFF4B84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4736" y="1595183"/>
            <a:ext cx="7277100" cy="4241801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6FA09FF1-A4DB-40AB-8BE8-3F7F1B8C97B1}"/>
              </a:ext>
            </a:extLst>
          </p:cNvPr>
          <p:cNvSpPr/>
          <p:nvPr/>
        </p:nvSpPr>
        <p:spPr>
          <a:xfrm>
            <a:off x="3531767" y="6101920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043244F-A30F-4F44-B2F6-E9584B37C3C3}"/>
              </a:ext>
            </a:extLst>
          </p:cNvPr>
          <p:cNvSpPr/>
          <p:nvPr/>
        </p:nvSpPr>
        <p:spPr>
          <a:xfrm>
            <a:off x="3621919" y="6174221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2854709" y="2824415"/>
            <a:ext cx="8065254" cy="1983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Nome: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Rodrigues da Silva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Nome: Natalia Martucci Fernandes Guerreiro</a:t>
            </a:r>
          </a:p>
        </p:txBody>
      </p:sp>
    </p:spTree>
    <p:extLst>
      <p:ext uri="{BB962C8B-B14F-4D97-AF65-F5344CB8AC3E}">
        <p14:creationId xmlns:p14="http://schemas.microsoft.com/office/powerpoint/2010/main" val="1384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782130" y="1185892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Roteiro da Apresentação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F50872E-55A2-4F5C-B43E-5805FE50CD9C}"/>
              </a:ext>
            </a:extLst>
          </p:cNvPr>
          <p:cNvSpPr txBox="1">
            <a:spLocks/>
          </p:cNvSpPr>
          <p:nvPr/>
        </p:nvSpPr>
        <p:spPr>
          <a:xfrm>
            <a:off x="654144" y="2221055"/>
            <a:ext cx="9952896" cy="3813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/>
              <a:t> Introdução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/>
              <a:t>Capítulo I -  Logística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err="1"/>
              <a:t>Capítulo</a:t>
            </a:r>
            <a:r>
              <a:rPr lang="en-US" sz="2400" dirty="0"/>
              <a:t> II – </a:t>
            </a:r>
            <a:r>
              <a:rPr lang="en-US" sz="2400" dirty="0" err="1"/>
              <a:t>História</a:t>
            </a:r>
            <a:r>
              <a:rPr lang="en-US" sz="2400" dirty="0"/>
              <a:t> da </a:t>
            </a:r>
            <a:r>
              <a:rPr lang="en-US" sz="2400" dirty="0" err="1"/>
              <a:t>Bauducco</a:t>
            </a:r>
            <a:endParaRPr lang="en-US" sz="24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err="1"/>
              <a:t>Capítulo</a:t>
            </a:r>
            <a:r>
              <a:rPr lang="en-US" sz="2400" dirty="0"/>
              <a:t> III -  Centro de </a:t>
            </a:r>
            <a:r>
              <a:rPr lang="en-US" sz="2400" dirty="0" err="1"/>
              <a:t>Distribuição</a:t>
            </a:r>
            <a:r>
              <a:rPr lang="en-US" sz="2400" dirty="0"/>
              <a:t> da </a:t>
            </a:r>
            <a:r>
              <a:rPr lang="en-US" sz="2400" dirty="0" err="1"/>
              <a:t>Bauducco</a:t>
            </a:r>
            <a:endParaRPr lang="en-US" sz="24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err="1"/>
              <a:t>Capítulo</a:t>
            </a:r>
            <a:r>
              <a:rPr lang="en-US" sz="2400" dirty="0"/>
              <a:t> IV – </a:t>
            </a:r>
            <a:r>
              <a:rPr lang="en-US" sz="2400" dirty="0" err="1"/>
              <a:t>Pontos</a:t>
            </a:r>
            <a:r>
              <a:rPr lang="en-US" sz="2400" dirty="0"/>
              <a:t> Fortes e </a:t>
            </a:r>
            <a:r>
              <a:rPr lang="en-US" sz="2400" dirty="0" err="1"/>
              <a:t>Fracos</a:t>
            </a:r>
            <a:r>
              <a:rPr lang="en-US" sz="2400" dirty="0"/>
              <a:t> da </a:t>
            </a:r>
            <a:r>
              <a:rPr lang="en-US" sz="2400" dirty="0" err="1"/>
              <a:t>Distribuição</a:t>
            </a:r>
            <a:r>
              <a:rPr lang="en-US" sz="2400" dirty="0"/>
              <a:t> do Panettone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/>
              <a:t>Conclusão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err="1"/>
              <a:t>Bibliográfia</a:t>
            </a:r>
            <a:endParaRPr lang="en-US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63E0F9F-B78B-4F41-B083-434468D282CC}"/>
              </a:ext>
            </a:extLst>
          </p:cNvPr>
          <p:cNvSpPr/>
          <p:nvPr/>
        </p:nvSpPr>
        <p:spPr>
          <a:xfrm>
            <a:off x="3596161" y="6100166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782130" y="1185892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76337AC-BB73-48FA-B685-D2A97E998E9C}"/>
              </a:ext>
            </a:extLst>
          </p:cNvPr>
          <p:cNvSpPr txBox="1">
            <a:spLocks/>
          </p:cNvSpPr>
          <p:nvPr/>
        </p:nvSpPr>
        <p:spPr>
          <a:xfrm>
            <a:off x="240130" y="1801505"/>
            <a:ext cx="9067643" cy="35961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en-US" sz="2400" u="none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OBJETIVO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JUSTIFICATIVA 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PROBLEMA 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HIPÓTESE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METODOLOGIA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9711DDD-B270-46BA-B826-4E523D6B7A70}"/>
              </a:ext>
            </a:extLst>
          </p:cNvPr>
          <p:cNvSpPr/>
          <p:nvPr/>
        </p:nvSpPr>
        <p:spPr>
          <a:xfrm>
            <a:off x="3570404" y="6053567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782130" y="1185892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Logística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63868E8-83AB-4FF2-81DA-95C53B6C02A2}"/>
              </a:ext>
            </a:extLst>
          </p:cNvPr>
          <p:cNvSpPr txBox="1">
            <a:spLocks/>
          </p:cNvSpPr>
          <p:nvPr/>
        </p:nvSpPr>
        <p:spPr>
          <a:xfrm>
            <a:off x="309718" y="2011574"/>
            <a:ext cx="9067643" cy="3901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 CONCEITO DE LOGÍSTICA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HISTÓRIA DA LOGÍSTICA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EVOLUÇÃO DA LOGÍSTICA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 HISTÓRIA DO ALEXANDRE “ O GRANDE”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A IMPORTÂNCIA DA LOGÍSTICA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E8014DC3-FF96-48E3-AEFC-B573D467FEEF}"/>
              </a:ext>
            </a:extLst>
          </p:cNvPr>
          <p:cNvSpPr/>
          <p:nvPr/>
        </p:nvSpPr>
        <p:spPr>
          <a:xfrm>
            <a:off x="3750708" y="6137917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782130" y="1185892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Bauducco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CDF7514-D9C8-47BB-9A4E-28F31D42185F}"/>
              </a:ext>
            </a:extLst>
          </p:cNvPr>
          <p:cNvSpPr txBox="1">
            <a:spLocks/>
          </p:cNvSpPr>
          <p:nvPr/>
        </p:nvSpPr>
        <p:spPr>
          <a:xfrm>
            <a:off x="296839" y="2011574"/>
            <a:ext cx="9067643" cy="410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 HISTÓRIA DA EMPRESA PANDURATA ALIMENTOS LTDA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 O SURGIMENTO DO PANETTONE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u="none" dirty="0"/>
              <a:t> LINHA DE PRODUTOS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EVOLUÇÃO DA EMPRESA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MISSÃO, VISÃO E VALORES DA EMPRESA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63DEED59-7709-441A-82BC-B19F46F287B3}"/>
              </a:ext>
            </a:extLst>
          </p:cNvPr>
          <p:cNvSpPr/>
          <p:nvPr/>
        </p:nvSpPr>
        <p:spPr>
          <a:xfrm>
            <a:off x="3609041" y="6155854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693164" y="1073403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Bauducco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B96158C-CE5C-4321-843E-50413232E1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7" y="1674108"/>
            <a:ext cx="4228452" cy="263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erdeiros da Bauducco possuem grande diferenÃ§a em faixa etÃ¡ria, o que oportunizou a falta de disputa pelo poder">
            <a:extLst>
              <a:ext uri="{FF2B5EF4-FFF2-40B4-BE49-F238E27FC236}">
                <a16:creationId xmlns="" xmlns:a16="http://schemas.microsoft.com/office/drawing/2014/main" id="{27B39848-05B8-431D-8C3C-2AB9E74EF3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83" y="1709431"/>
            <a:ext cx="4909010" cy="160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://www.ciclosempresasfamiliares.com.br/wp-content/uploads/2013/11/ciclos-bauducco.jpg">
            <a:extLst>
              <a:ext uri="{FF2B5EF4-FFF2-40B4-BE49-F238E27FC236}">
                <a16:creationId xmlns="" xmlns:a16="http://schemas.microsoft.com/office/drawing/2014/main" id="{39D636AE-2DEB-4F22-A5C6-5C2F998130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83" y="3541688"/>
            <a:ext cx="4384124" cy="23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573ACD23-FE89-4019-A9D8-CE9D1F385AA8}"/>
              </a:ext>
            </a:extLst>
          </p:cNvPr>
          <p:cNvSpPr/>
          <p:nvPr/>
        </p:nvSpPr>
        <p:spPr>
          <a:xfrm>
            <a:off x="3266016" y="6148589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898040" y="1151911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III: Centro de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10E073B-D6FF-4E4E-971B-8BCED0257705}"/>
              </a:ext>
            </a:extLst>
          </p:cNvPr>
          <p:cNvSpPr txBox="1">
            <a:spLocks/>
          </p:cNvSpPr>
          <p:nvPr/>
        </p:nvSpPr>
        <p:spPr>
          <a:xfrm>
            <a:off x="779741" y="1943613"/>
            <a:ext cx="9067643" cy="4555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 DEFINIÇÃO DE CENTRO DE DISTRIBUIÇÃO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u="none" dirty="0"/>
              <a:t> FUNÇÕES BÁSICAS DE UM CENTRO DE DISTRIBUIÇÃO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VANTAGENS DO CENTRO DE DISTRIBUIÇÃO NO SISTEMA LOGÍSTICO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u="none" dirty="0"/>
              <a:t>CENTRO DE DISTRIBUIÇÃO ELLECE LOGÍSTICA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/>
              <a:t> SISTEMAS ERP, WMS, TMS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2400" u="none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u="none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11534408-3F1E-433F-A470-054C41D99558}"/>
              </a:ext>
            </a:extLst>
          </p:cNvPr>
          <p:cNvSpPr/>
          <p:nvPr/>
        </p:nvSpPr>
        <p:spPr>
          <a:xfrm>
            <a:off x="3480252" y="6129980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1910919" y="982293"/>
            <a:ext cx="8065254" cy="60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III: Centro de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m 5" descr="empresa">
            <a:extLst>
              <a:ext uri="{FF2B5EF4-FFF2-40B4-BE49-F238E27FC236}">
                <a16:creationId xmlns="" xmlns:a16="http://schemas.microsoft.com/office/drawing/2014/main" id="{20B49784-8B4D-4F02-B83E-6B3BA66683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5" y="1604376"/>
            <a:ext cx="4692479" cy="237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cdn.bfserver.com.br/wp/ellecelogistica.com.br/DSC_0215-tratada.jpg">
            <a:extLst>
              <a:ext uri="{FF2B5EF4-FFF2-40B4-BE49-F238E27FC236}">
                <a16:creationId xmlns="" xmlns:a16="http://schemas.microsoft.com/office/drawing/2014/main" id="{986694B3-CABD-47A9-A822-08843EBD4A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34" y="1604376"/>
            <a:ext cx="4547581" cy="237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movimentaÃ§Ãµes e armazenagem">
            <a:extLst>
              <a:ext uri="{FF2B5EF4-FFF2-40B4-BE49-F238E27FC236}">
                <a16:creationId xmlns="" xmlns:a16="http://schemas.microsoft.com/office/drawing/2014/main" id="{B9CFE8D3-B2DA-41B9-AA61-25F8450107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1" y="4000950"/>
            <a:ext cx="4900669" cy="2023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D6654C-65FC-4699-BAC7-2BE73F425941}"/>
              </a:ext>
            </a:extLst>
          </p:cNvPr>
          <p:cNvSpPr/>
          <p:nvPr/>
        </p:nvSpPr>
        <p:spPr>
          <a:xfrm>
            <a:off x="3621919" y="6212858"/>
            <a:ext cx="586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Professor Mestre Paulo José Lopes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9F6A93A-4911-4622-952E-19CF95B0B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1" y="229710"/>
            <a:ext cx="2291100" cy="67994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06AE5B49-3B52-4092-962C-A16A524133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7948" cy="991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LOGÍSTICA NA BAUDUCCO PARA  A  DISTRIBUIÇÃO DO PANETTONE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636</Words>
  <Application>Microsoft Office PowerPoint</Application>
  <PresentationFormat>Personalizar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Brito</dc:creator>
  <cp:lastModifiedBy>User</cp:lastModifiedBy>
  <cp:revision>4</cp:revision>
  <dcterms:created xsi:type="dcterms:W3CDTF">2018-11-12T08:08:56Z</dcterms:created>
  <dcterms:modified xsi:type="dcterms:W3CDTF">2018-11-28T12:56:05Z</dcterms:modified>
</cp:coreProperties>
</file>