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63" r:id="rId4"/>
    <p:sldId id="262" r:id="rId5"/>
    <p:sldId id="259" r:id="rId6"/>
    <p:sldId id="261" r:id="rId7"/>
    <p:sldId id="260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FIG UNIMESP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ADC9E-EC1B-4222-A520-3A9BB03CE6CA}" type="datetimeFigureOut">
              <a:rPr lang="pt-BR" smtClean="0"/>
              <a:t>14/10/2014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ORIENTADOR PROFº MS PAULO FOLGUERAL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26759-6CBC-40E1-892C-869FB862ED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182931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FIG UNIMESP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DD350-0C59-4158-99BE-4EAE1B2B8D3A}" type="datetimeFigureOut">
              <a:rPr lang="pt-BR" smtClean="0"/>
              <a:t>14/10/2014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ORIENTADOR PROFº MS PAULO FOLGUERAL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31278-037B-4C46-A969-558A97AA47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10192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F692-CB20-409E-AFD2-D6B004F95731}" type="datetime1">
              <a:rPr lang="pt-BR" smtClean="0"/>
              <a:t>14/10/2014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4CDE-D9F1-4533-991E-6986B6D8F017}" type="datetime1">
              <a:rPr lang="pt-BR" smtClean="0"/>
              <a:t>14/10/2014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EE6C4-D76C-4695-B428-E49357440EC5}" type="datetime1">
              <a:rPr lang="pt-BR" smtClean="0"/>
              <a:t>14/10/2014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972F6-810C-4CD0-9447-7179B1D89AD1}" type="datetime1">
              <a:rPr lang="pt-BR" smtClean="0"/>
              <a:t>14/10/2014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C4FB3-702A-425C-8EAB-93F6D4E1A956}" type="datetime1">
              <a:rPr lang="pt-BR" smtClean="0"/>
              <a:t>14/10/2014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9728-0806-4A4E-A719-871A110F36CD}" type="datetime1">
              <a:rPr lang="pt-BR" smtClean="0"/>
              <a:t>14/10/2014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FD0F8-E45C-4692-9F68-2F5973E4B48B}" type="datetime1">
              <a:rPr lang="pt-BR" smtClean="0"/>
              <a:t>14/10/2014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C697-A16C-4334-AD19-922DB0148ACE}" type="datetime1">
              <a:rPr lang="pt-BR" smtClean="0"/>
              <a:t>14/10/2014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5BBC-AF55-469D-A7F2-0B7B29A77221}" type="datetime1">
              <a:rPr lang="pt-BR" smtClean="0"/>
              <a:t>14/10/2014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932F-56EE-4172-BF14-C3F873B1C1BD}" type="datetime1">
              <a:rPr lang="pt-BR" smtClean="0"/>
              <a:t>14/10/2014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47638EE-4694-4D7D-BF2D-C1D841EE1524}" type="datetime1">
              <a:rPr lang="pt-BR" smtClean="0"/>
              <a:t>14/10/2014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FA62FC-6B58-4FAE-8159-6FF4068607DE}" type="datetime1">
              <a:rPr lang="pt-BR" smtClean="0"/>
              <a:t>14/10/2014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5A6CE36-2EB9-42DB-AD1A-349A278ABEC9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730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SEGURANÇA DE REDE WIRELESS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 smtClean="0"/>
              <a:t>FIG – UNIMESP                                                        SEGURANÇA DE REDE WIRELESS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 smtClean="0"/>
              <a:t>OUTUBRO – 2014                        ORIENTADOR </a:t>
            </a:r>
            <a:r>
              <a:rPr lang="pt-BR" sz="1800" b="1" dirty="0" err="1" smtClean="0"/>
              <a:t>PROFº</a:t>
            </a:r>
            <a:r>
              <a:rPr lang="pt-BR" sz="1800" b="1" dirty="0" smtClean="0"/>
              <a:t> MS PAULO FOLGUERAL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210230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HISTÓRIA DA REDE WIRELESS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SEGURANÇA DE REDE WIRELESS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82453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u="sng" dirty="0" smtClean="0">
                <a:solidFill>
                  <a:schemeClr val="tx1"/>
                </a:solidFill>
                <a:latin typeface="+mn-lt"/>
              </a:rPr>
              <a:t>AMEAÇAS</a:t>
            </a:r>
            <a:br>
              <a:rPr lang="pt-BR" sz="3200" u="sng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u="sng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u="sng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WAR DRIVES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HACKERS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FUNCIONÁRIOS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ROGLE AP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76630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  <a:p>
            <a:pPr algn="ctr"/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388843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u="sng" dirty="0" smtClean="0">
                <a:solidFill>
                  <a:schemeClr val="tx1"/>
                </a:solidFill>
                <a:latin typeface="+mn-lt"/>
              </a:rPr>
              <a:t>PRINCIPAIS FERRAMENTAS ANTI-AMEAÇAS</a:t>
            </a:r>
            <a:br>
              <a:rPr lang="pt-BR" sz="3200" u="sng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u="sng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u="sng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AUTENTICAÇÃO MÚTUA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CRIPTOGRAFIA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FERRAMENTAS ANTIINTRUSÃO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432048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u="sng" dirty="0" smtClean="0">
                <a:solidFill>
                  <a:schemeClr val="tx1"/>
                </a:solidFill>
                <a:latin typeface="+mn-lt"/>
              </a:rPr>
              <a:t>PADRÕES DE SEGURANÇA WIRELESS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WEP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CISCO INTERIM SOLUTION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WI-FI PRETECTED ACCESS (WPA)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IEEE 802.11i e WPA-2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CASE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COMO IMPLANTAR UMA REDE SEGURA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08920"/>
            <a:ext cx="9144000" cy="259228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CONCLUSÃO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28800"/>
            <a:ext cx="9144000" cy="367240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“Nunca a comunicação sem fio esteve tão presente na vida do usuário final como atualmente, seja através do acesso à Internet, celular, </a:t>
            </a:r>
            <a:r>
              <a:rPr lang="pt-BR" sz="3200" dirty="0" err="1" smtClean="0">
                <a:solidFill>
                  <a:schemeClr val="tx1"/>
                </a:solidFill>
                <a:latin typeface="+mn-lt"/>
              </a:rPr>
              <a:t>tablets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 ou transmissão de infravermelhos e periféricos”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                                                           FILIPPETTI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4608512"/>
          </a:xfrm>
        </p:spPr>
        <p:txBody>
          <a:bodyPr>
            <a:normAutofit fontScale="90000"/>
          </a:bodyPr>
          <a:lstStyle/>
          <a:p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BIBLIOGRAFIA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</a:rPr>
              <a:t>MAIA, P. L. O Abc da Metodologia, métodos e técnicas para elaborar trabalhos científicos (ABNT)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3 ed. São Paulo: </a:t>
            </a:r>
            <a:r>
              <a:rPr lang="pt-BR" b="0" dirty="0" err="1" smtClean="0">
                <a:solidFill>
                  <a:schemeClr val="tx1"/>
                </a:solidFill>
                <a:latin typeface="+mn-lt"/>
              </a:rPr>
              <a:t>Leud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, 2011</a:t>
            </a:r>
            <a:br>
              <a:rPr lang="pt-BR" b="0" dirty="0" smtClean="0">
                <a:solidFill>
                  <a:schemeClr val="tx1"/>
                </a:solidFill>
                <a:latin typeface="+mn-lt"/>
              </a:rPr>
            </a:br>
            <a:r>
              <a:rPr lang="pt-BR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b="0" dirty="0">
                <a:solidFill>
                  <a:schemeClr val="tx1"/>
                </a:solidFill>
                <a:latin typeface="+mn-lt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</a:rPr>
              <a:t>SOUSA, L. B. Redes, Transmissão de Dados, Voz e Imagem.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São Paulo: Érica, 1996</a:t>
            </a:r>
            <a:br>
              <a:rPr lang="pt-BR" b="0" dirty="0" smtClean="0">
                <a:solidFill>
                  <a:schemeClr val="tx1"/>
                </a:solidFill>
                <a:latin typeface="+mn-lt"/>
              </a:rPr>
            </a:br>
            <a:r>
              <a:rPr lang="pt-BR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b="0" dirty="0">
                <a:solidFill>
                  <a:schemeClr val="tx1"/>
                </a:solidFill>
                <a:latin typeface="+mn-lt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</a:rPr>
              <a:t>FOROUZAN, B. A. Comunicação de Dados e Redes de Computadores.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4 ed. Porto Alegre, AMGH, 2008.</a:t>
            </a:r>
            <a:br>
              <a:rPr lang="pt-BR" b="0" dirty="0" smtClean="0">
                <a:solidFill>
                  <a:schemeClr val="tx1"/>
                </a:solidFill>
                <a:latin typeface="+mn-lt"/>
              </a:rPr>
            </a:br>
            <a:r>
              <a:rPr lang="pt-BR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b="0" dirty="0">
                <a:solidFill>
                  <a:schemeClr val="tx1"/>
                </a:solidFill>
                <a:latin typeface="+mn-lt"/>
              </a:rPr>
            </a:br>
            <a:r>
              <a:rPr lang="pt-BR" dirty="0" smtClean="0">
                <a:solidFill>
                  <a:schemeClr val="tx1"/>
                </a:solidFill>
                <a:latin typeface="+mn-lt"/>
              </a:rPr>
              <a:t>FILIPPETTI, M. A. CCNA 4.1, Guia Completo de Estudo. </a:t>
            </a:r>
            <a:r>
              <a:rPr lang="pt-BR" b="0" dirty="0" smtClean="0">
                <a:solidFill>
                  <a:schemeClr val="tx1"/>
                </a:solidFill>
                <a:latin typeface="+mn-lt"/>
              </a:rPr>
              <a:t>Florianópolis: Visual Books, 2011.</a:t>
            </a:r>
            <a:br>
              <a:rPr lang="pt-BR" b="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b="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b="0" dirty="0">
                <a:solidFill>
                  <a:schemeClr val="tx1"/>
                </a:solidFill>
                <a:latin typeface="+mn-lt"/>
              </a:rPr>
            </a:b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730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CAETANO RAFACHO - 12130039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 smtClean="0"/>
              <a:t>FIG – UNIMESP                                                        SEGURANÇA </a:t>
            </a:r>
            <a:r>
              <a:rPr lang="pt-BR" sz="1800" b="1" dirty="0"/>
              <a:t>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730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INTRODUÇÃO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  <a:p>
            <a:pPr algn="ctr"/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348880"/>
            <a:ext cx="9144000" cy="2808312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  <a:latin typeface="+mn-lt"/>
              </a:rPr>
              <a:t>OBJETIVO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JUSTIFICATIVA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PROBLEMA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HIPÓTESE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METODOLOGIA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24336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CAPÍTULO I - REDES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CONCEITO - DEFINIÇÃO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060848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CAPÍTULO I – REDES</a:t>
            </a:r>
            <a:br>
              <a:rPr lang="pt-BR" sz="3200" dirty="0" smtClean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HARDWARE - SOFTWARE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76872"/>
            <a:ext cx="9144000" cy="237626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I – REDES</a:t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HISTÓRIA DAS REDES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4610473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I – REDES</a:t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SEGURANÇA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DAS REDES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3096344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+mn-lt"/>
              </a:rPr>
              <a:t>      </a:t>
            </a:r>
            <a:br>
              <a:rPr lang="pt-BR" sz="3200" dirty="0" smtClean="0"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>CAPÍTULO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II 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REDE WIRELESS</a:t>
            </a: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>
                <a:solidFill>
                  <a:schemeClr val="tx1"/>
                </a:solidFill>
                <a:latin typeface="+mn-lt"/>
              </a:rPr>
              <a:t/>
            </a:r>
            <a:br>
              <a:rPr lang="pt-BR" sz="3200" dirty="0">
                <a:solidFill>
                  <a:schemeClr val="tx1"/>
                </a:solidFill>
                <a:latin typeface="+mn-lt"/>
              </a:rPr>
            </a:br>
            <a:r>
              <a:rPr lang="pt-BR" sz="3200" dirty="0" smtClean="0">
                <a:solidFill>
                  <a:schemeClr val="tx1"/>
                </a:solidFill>
                <a:latin typeface="+mn-lt"/>
              </a:rPr>
              <a:t>CONCEITO - DEFINIÇÃO</a:t>
            </a:r>
            <a:endParaRPr lang="pt-BR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0" y="214424"/>
            <a:ext cx="9144000" cy="406264"/>
          </a:xfrm>
        </p:spPr>
        <p:txBody>
          <a:bodyPr>
            <a:normAutofit/>
          </a:bodyPr>
          <a:lstStyle/>
          <a:p>
            <a:pPr algn="ctr"/>
            <a:r>
              <a:rPr lang="pt-BR" sz="1800" b="1" dirty="0"/>
              <a:t>FIG – UNIMESP                                                        SEGURANÇA DE REDE WIRELESS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0" y="6309320"/>
            <a:ext cx="9111711" cy="417984"/>
          </a:xfrm>
        </p:spPr>
        <p:txBody>
          <a:bodyPr>
            <a:normAutofit/>
          </a:bodyPr>
          <a:lstStyle/>
          <a:p>
            <a:r>
              <a:rPr lang="pt-BR" sz="1800" b="1" dirty="0"/>
              <a:t>OUTUBRO – 2014                        ORIENTADOR </a:t>
            </a:r>
            <a:r>
              <a:rPr lang="pt-BR" sz="1800" b="1" dirty="0" err="1"/>
              <a:t>PROFº</a:t>
            </a:r>
            <a:r>
              <a:rPr lang="pt-BR" sz="1800" b="1" dirty="0"/>
              <a:t> MS PAULO FOLGUERAL</a:t>
            </a:r>
          </a:p>
        </p:txBody>
      </p:sp>
    </p:spTree>
    <p:extLst>
      <p:ext uri="{BB962C8B-B14F-4D97-AF65-F5344CB8AC3E}">
        <p14:creationId xmlns:p14="http://schemas.microsoft.com/office/powerpoint/2010/main" val="33821992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286</TotalTime>
  <Words>288</Words>
  <Application>Microsoft Office PowerPoint</Application>
  <PresentationFormat>Apresentação na tela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Técnica</vt:lpstr>
      <vt:lpstr>       SEGURANÇA DE REDE WIRELESS</vt:lpstr>
      <vt:lpstr>       CAETANO RAFACHO - 12130039</vt:lpstr>
      <vt:lpstr>       INTRODUÇÃO</vt:lpstr>
      <vt:lpstr>OBJETIVO JUSTIFICATIVA PROBLEMA HIPÓTESE METODOLOGIA</vt:lpstr>
      <vt:lpstr>       CAPÍTULO I - REDES  CONCEITO - DEFINIÇÃO</vt:lpstr>
      <vt:lpstr>       CAPÍTULO I – REDES  HARDWARE - SOFTWARE</vt:lpstr>
      <vt:lpstr>       CAPÍTULO I – REDES  HISTÓRIA DAS REDES</vt:lpstr>
      <vt:lpstr>       CAPÍTULO I – REDES  SEGURANÇA DAS REDES</vt:lpstr>
      <vt:lpstr>       CAPÍTULO II – REDE WIRELESS  CONCEITO - DEFINIÇÃO</vt:lpstr>
      <vt:lpstr>       CAPÍTULO II – REDE WIRELESS  HISTÓRIA DA REDE WIRELESS</vt:lpstr>
      <vt:lpstr>       CAPÍTULO II – REDE WIRELESS  SEGURANÇA DE REDE WIRELESS</vt:lpstr>
      <vt:lpstr>       CAPÍTULO II – REDE WIRELESS  AMEAÇAS  WAR DRIVES HACKERS FUNCIONÁRIOS ROGLE AP</vt:lpstr>
      <vt:lpstr>       CAPÍTULO II – REDE WIRELESS  PRINCIPAIS FERRAMENTAS ANTI-AMEAÇAS  AUTENTICAÇÃO MÚTUA CRIPTOGRAFIA FERRAMENTAS ANTIINTRUSÃO</vt:lpstr>
      <vt:lpstr>       CAPÍTULO II – REDE WIRELESS  PADRÕES DE SEGURANÇA WIRELESS  WEP CISCO INTERIM SOLUTION WI-FI PRETECTED ACCESS (WPA) IEEE 802.11i e WPA-2</vt:lpstr>
      <vt:lpstr>       CAPÍTULO III – CASE  COMO IMPLANTAR UMA REDE SEGURA</vt:lpstr>
      <vt:lpstr>       CONCLUSÃO</vt:lpstr>
      <vt:lpstr>       “Nunca a comunicação sem fio esteve tão presente na vida do usuário final como atualmente, seja através do acesso à Internet, celular, tablets ou transmissão de infravermelhos e periféricos”                                                             FILIPPETTI</vt:lpstr>
      <vt:lpstr>       BIBLIOGRAFIA  MAIA, P. L. O Abc da Metodologia, métodos e técnicas para elaborar trabalhos científicos (ABNT) 3 ed. São Paulo: Leud, 2011  SOUSA, L. B. Redes, Transmissão de Dados, Voz e Imagem. São Paulo: Érica, 1996  FOROUZAN, B. A. Comunicação de Dados e Redes de Computadores. 4 ed. Porto Alegre, AMGH, 2008.  FILIPPETTI, M. A. CCNA 4.1, Guia Completo de Estudo. Florianópolis: Visual Books, 2011.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 – UNIMESP                                                                        OUTUBRO - 2014</dc:title>
  <dc:creator>Sirlei</dc:creator>
  <cp:lastModifiedBy>Sirlei</cp:lastModifiedBy>
  <cp:revision>10</cp:revision>
  <dcterms:created xsi:type="dcterms:W3CDTF">2014-10-12T21:56:54Z</dcterms:created>
  <dcterms:modified xsi:type="dcterms:W3CDTF">2014-10-15T01:49:26Z</dcterms:modified>
</cp:coreProperties>
</file>