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>
        <p:scale>
          <a:sx n="62" d="100"/>
          <a:sy n="62" d="100"/>
        </p:scale>
        <p:origin x="-157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897B-77A4-4BE1-9CAF-0CDD1BC035EF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91F25-50B6-4211-80D3-740641B112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57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91F25-50B6-4211-80D3-740641B112A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774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49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33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0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83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8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86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6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55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7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70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31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01833-4184-4AD7-B8A0-0EA4D58D72EA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7E767-613B-494E-84F1-0252E13619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71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43000" y="278092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LOGÍSTICA DE TRANSPORTE COM ENFOQUE MARÍTIMO E SUA INFLUÊNCIA NO MEIO AMBIENTE</a:t>
            </a: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70" y="620688"/>
            <a:ext cx="4110756" cy="1736939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77024" y="6453336"/>
            <a:ext cx="9036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  <a:endParaRPr lang="pt-B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38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  <a:endParaRPr lang="pt-BR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MAIA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Paulo Leandro. </a:t>
            </a: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abc da metodologia – Métodos e técnicas para elaborar trabalhos científicos (ABNT)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São Paulo: </a:t>
            </a:r>
            <a:r>
              <a:rPr lang="pt-BR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Leud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2007.</a:t>
            </a:r>
          </a:p>
          <a:p>
            <a:pPr marL="0" indent="0" algn="just">
              <a:buNone/>
            </a:pPr>
            <a:endParaRPr lang="pt-BR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MOURA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Benjamin do Carmo, </a:t>
            </a: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Logística: Conceitos e Tendências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Lisboa: Centro Atlântico, 2006.</a:t>
            </a:r>
          </a:p>
          <a:p>
            <a:pPr algn="just"/>
            <a:endParaRPr lang="pt-B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Marcos Maia;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TEIXEIRA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Sérgio </a:t>
            </a:r>
            <a:r>
              <a:rPr lang="pt-B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Grein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Portos e Meio Ambiente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São Paulo: Aduaneiras, 2002.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16632"/>
            <a:ext cx="885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7504" y="6381328"/>
            <a:ext cx="88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429293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20688" y="281427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Caroline Bernarda Fernandes Almeida        </a:t>
            </a:r>
            <a:r>
              <a:rPr lang="pt-BR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Pront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 001635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96752" y="851520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                                                                                           </a:t>
            </a:r>
          </a:p>
          <a:p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8º B SALA 630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79512" y="285708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  <a:endParaRPr lang="pt-B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6309320"/>
            <a:ext cx="896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339397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2132856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HIPÓTESE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</a:t>
            </a: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403648" y="836712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260648"/>
            <a:ext cx="8964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</a:t>
            </a:r>
            <a:r>
              <a:rPr lang="pt-B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 Influência </a:t>
            </a: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Meio Ambiente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9512" y="6309320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14905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92384" y="2204864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l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LOGÍSTICA</a:t>
            </a:r>
          </a:p>
          <a:p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</a:t>
            </a:r>
            <a:r>
              <a:rPr lang="pt-BR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TRANSPORTE MARÍTIMO</a:t>
            </a:r>
          </a:p>
          <a:p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</a:t>
            </a:r>
            <a:r>
              <a:rPr lang="pt-BR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lll</a:t>
            </a: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PORTO E MEIO AMBIENTE / CASE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758607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ROTEIRO DE APRESENTAÇÃO</a:t>
            </a:r>
            <a:endParaRPr lang="pt-BR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20" y="260648"/>
            <a:ext cx="8712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25760" y="6358542"/>
            <a:ext cx="896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12969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0015" y="51077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l </a:t>
            </a:r>
            <a:endParaRPr lang="pt-BR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68938" y="1988840"/>
            <a:ext cx="69127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LOGÍSTICA</a:t>
            </a:r>
          </a:p>
          <a:p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CONCEITO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33085" y="164523"/>
            <a:ext cx="8584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07504" y="6351835"/>
            <a:ext cx="9036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32652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187624" y="623840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</a:t>
            </a:r>
            <a:r>
              <a:rPr lang="pt-BR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600" y="1882196"/>
            <a:ext cx="64807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TRANSPORTE MARÍTIMO</a:t>
            </a:r>
          </a:p>
          <a:p>
            <a:endParaRPr lang="pt-BR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CONCEITO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LICENCIAMENTO AMBIENTAL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20" y="260648"/>
            <a:ext cx="8784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07504" y="6356067"/>
            <a:ext cx="9036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17505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04737" y="592769"/>
            <a:ext cx="820891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</a:t>
            </a:r>
            <a:r>
              <a:rPr lang="pt-BR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lll</a:t>
            </a:r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 E MEIO AMBIENTE</a:t>
            </a:r>
          </a:p>
          <a:p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RISCOS E DANOS AMBIENTAIS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DRAGAGEM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IMPACTOS, CAUSAS E CONTROLE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</a:p>
          <a:p>
            <a:endParaRPr lang="pt-B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CONVERSANDO COM PORTUÁRIO</a:t>
            </a:r>
          </a:p>
          <a:p>
            <a:endParaRPr lang="pt-BR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19" y="188640"/>
            <a:ext cx="866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07504" y="6394357"/>
            <a:ext cx="9036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38533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188640"/>
            <a:ext cx="8964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9512" y="638132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Novembro/2014</a:t>
            </a:r>
          </a:p>
        </p:txBody>
      </p:sp>
    </p:spTree>
    <p:extLst>
      <p:ext uri="{BB962C8B-B14F-4D97-AF65-F5344CB8AC3E}">
        <p14:creationId xmlns:p14="http://schemas.microsoft.com/office/powerpoint/2010/main" val="19600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6192" y="237936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 uma coisa torna um sonho impossível:</a:t>
            </a:r>
          </a:p>
          <a:p>
            <a:pPr algn="ctr"/>
            <a:r>
              <a:rPr lang="pt-B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medo de fracassar.”</a:t>
            </a: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3096" y="188640"/>
            <a:ext cx="8999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– UNIMESP    Logística de Transporte com Enfoque Marítimo e sua Influência no Meio Ambiente </a:t>
            </a:r>
            <a:endParaRPr lang="pt-B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3096" y="6371455"/>
            <a:ext cx="8999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Profº</a:t>
            </a: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Paulo </a:t>
            </a:r>
            <a:r>
              <a:rPr lang="pt-B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Folgueral</a:t>
            </a: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B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Novembro/2014</a:t>
            </a:r>
            <a:endParaRPr lang="pt-B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228184" y="409447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Paulo Coelho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4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377</Words>
  <Application>Microsoft Office PowerPoint</Application>
  <PresentationFormat>Apresentação na tela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CONCLUSÃO</vt:lpstr>
      <vt:lpstr>Apresentação do PowerPoint</vt:lpstr>
      <vt:lpstr> 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</dc:creator>
  <cp:lastModifiedBy>Maria</cp:lastModifiedBy>
  <cp:revision>13</cp:revision>
  <dcterms:created xsi:type="dcterms:W3CDTF">2014-09-28T02:26:35Z</dcterms:created>
  <dcterms:modified xsi:type="dcterms:W3CDTF">2014-10-21T17:39:47Z</dcterms:modified>
</cp:coreProperties>
</file>