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6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6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B31CE-D9B7-4881-A2DB-7F8F1583136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C3429-445E-4256-A223-CAAD23491E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57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C3429-445E-4256-A223-CAAD23491E2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679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C3429-445E-4256-A223-CAAD23491E28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194133-C205-4FF2-B6A2-5FB312F007CE}" type="datetimeFigureOut">
              <a:rPr lang="pt-BR" smtClean="0"/>
              <a:pPr/>
              <a:t>21/10/2014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422A89-4FEC-49C4-907B-D1FD9C8F49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4968551"/>
          </a:xfrm>
        </p:spPr>
        <p:txBody>
          <a:bodyPr>
            <a:normAutofit fontScale="90000"/>
          </a:bodyPr>
          <a:lstStyle/>
          <a:p>
            <a:r>
              <a:rPr lang="pt-BR" sz="6000" dirty="0" smtClean="0">
                <a:solidFill>
                  <a:schemeClr val="accent6">
                    <a:lumMod val="75000"/>
                  </a:schemeClr>
                </a:solidFill>
              </a:rPr>
              <a:t>A IMPORTÂNCIA DAS EMBALAGENS PARA CUBAS DE INOX, UM ENFOQUE LOGÍSTICO</a:t>
            </a:r>
            <a:endParaRPr lang="pt-BR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rot="10800000" flipV="1">
            <a:off x="0" y="6115472"/>
            <a:ext cx="3851920" cy="742528"/>
          </a:xfrm>
        </p:spPr>
        <p:txBody>
          <a:bodyPr>
            <a:normAutofit/>
          </a:bodyPr>
          <a:lstStyle/>
          <a:p>
            <a:pPr algn="l"/>
            <a:r>
              <a:rPr lang="pt-B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  <a:endParaRPr lang="pt-BR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0"/>
            <a:ext cx="194421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 smtClean="0">
                <a:latin typeface="Arial" pitchFamily="34" charset="0"/>
                <a:cs typeface="Arial" pitchFamily="34" charset="0"/>
              </a:rPr>
              <a:t>FIG-UNIMESP</a:t>
            </a:r>
            <a:endParaRPr lang="pt-BR" sz="1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5853264"/>
          </a:xfrm>
        </p:spPr>
        <p:txBody>
          <a:bodyPr/>
          <a:lstStyle/>
          <a:p>
            <a:pPr algn="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CAPITULO III</a:t>
            </a: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CASE TECNOCUBA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Importância da embalagem na </a:t>
            </a:r>
            <a:r>
              <a:rPr lang="pt-BR" sz="32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Tecnocuba</a:t>
            </a:r>
            <a:endParaRPr lang="pt-BR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165304"/>
            <a:ext cx="37799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Outubro/2014</a:t>
            </a:r>
          </a:p>
          <a:p>
            <a:endParaRPr lang="pt-BR" dirty="0"/>
          </a:p>
        </p:txBody>
      </p:sp>
      <p:pic>
        <p:nvPicPr>
          <p:cNvPr id="5" name="Imagem 4" descr="10726794_10202595301674103_775532650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36912"/>
            <a:ext cx="4176464" cy="3024336"/>
          </a:xfrm>
          <a:prstGeom prst="rect">
            <a:avLst/>
          </a:prstGeom>
        </p:spPr>
      </p:pic>
      <p:pic>
        <p:nvPicPr>
          <p:cNvPr id="7" name="Imagem 6" descr="TECNOCUBA 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2636912"/>
            <a:ext cx="4006981" cy="3036222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5853264"/>
          </a:xfrm>
        </p:spPr>
        <p:txBody>
          <a:bodyPr/>
          <a:lstStyle/>
          <a:p>
            <a:pPr algn="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CAPITULO III</a:t>
            </a: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CASE TECNOCUBA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Transportes e Armazenagem</a:t>
            </a:r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6165304"/>
            <a:ext cx="34918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  <p:pic>
        <p:nvPicPr>
          <p:cNvPr id="5" name="Imagem 4" descr="10728840_10202595301434097_1053127985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636912"/>
            <a:ext cx="6336704" cy="3564396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5853264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CAPITULO III</a:t>
            </a: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CASE TECNOCUBA</a:t>
            </a:r>
          </a:p>
          <a:p>
            <a:pPr algn="ctr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Análise final embalagens </a:t>
            </a:r>
            <a:r>
              <a:rPr lang="pt-BR" sz="36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Tecnocuba</a:t>
            </a:r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4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165304"/>
            <a:ext cx="37799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5853264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6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Conclusão</a:t>
            </a:r>
            <a:endParaRPr lang="pt-BR" sz="66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165304"/>
            <a:ext cx="44279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4896544"/>
          </a:xfrm>
        </p:spPr>
        <p:txBody>
          <a:bodyPr/>
          <a:lstStyle/>
          <a:p>
            <a:pPr algn="r">
              <a:buNone/>
            </a:pPr>
            <a:r>
              <a:rPr lang="pt-BR" dirty="0" smtClean="0"/>
              <a:t>BIBLIOGRAFIA</a:t>
            </a:r>
          </a:p>
          <a:p>
            <a:pPr>
              <a:buNone/>
            </a:pPr>
            <a:endParaRPr lang="pt-BR" dirty="0" smtClean="0"/>
          </a:p>
          <a:p>
            <a:pPr>
              <a:buFont typeface="Courier New" pitchFamily="49" charset="0"/>
              <a:buChar char="o"/>
            </a:pP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BALLOU, 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H. 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RONALD. Logística empresarial. 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São Paulo: Atlas, 1993.</a:t>
            </a:r>
          </a:p>
          <a:p>
            <a:pPr>
              <a:buFont typeface="Courier New" pitchFamily="49" charset="0"/>
              <a:buChar char="o"/>
            </a:pP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COBRA, 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Marcos.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Administração de marketing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2 ed. São Paulo: Atlas, 1992.</a:t>
            </a:r>
          </a:p>
          <a:p>
            <a:pPr>
              <a:buFont typeface="Courier New" pitchFamily="49" charset="0"/>
              <a:buChar char="o"/>
            </a:pP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FARIA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C. Ana; 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COSTA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G. F. Maria. 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Gestão de custos logísticos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São Paulo: Atlas, 2010.</a:t>
            </a:r>
          </a:p>
          <a:p>
            <a:pPr>
              <a:buFont typeface="Courier New" pitchFamily="49" charset="0"/>
              <a:buChar char="o"/>
            </a:pP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FILHO, 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S. João. 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Administração de logística integrada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Rio de Janeiro: </a:t>
            </a:r>
            <a:r>
              <a:rPr lang="pt-BR" sz="20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Papers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2006.</a:t>
            </a:r>
          </a:p>
          <a:p>
            <a:pPr>
              <a:buFont typeface="Courier New" pitchFamily="49" charset="0"/>
              <a:buChar char="o"/>
            </a:pP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MAIA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L. Paulo, 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 abc da metodologia, métodos e técnicas para elaborar trabalhos científicos (ABNT)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3 ed. rev. </a:t>
            </a:r>
            <a:r>
              <a:rPr lang="pt-BR" sz="20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ampl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São Paulo: </a:t>
            </a:r>
            <a:r>
              <a:rPr lang="pt-BR" sz="20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Leud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2011. </a:t>
            </a:r>
          </a:p>
          <a:p>
            <a:pPr>
              <a:buFont typeface="Courier New" pitchFamily="49" charset="0"/>
              <a:buChar char="o"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pt-BR" dirty="0" smtClean="0"/>
          </a:p>
          <a:p>
            <a:pPr algn="r">
              <a:buNone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6165304"/>
            <a:ext cx="48600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496944" cy="5256584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pPr marL="0" indent="0" algn="ctr">
              <a:buNone/>
            </a:pPr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</a:rPr>
              <a:t>“Que </a:t>
            </a:r>
            <a:r>
              <a:rPr lang="pt-BR" sz="3600" dirty="0">
                <a:solidFill>
                  <a:schemeClr val="accent6">
                    <a:lumMod val="75000"/>
                  </a:schemeClr>
                </a:solidFill>
              </a:rPr>
              <a:t>os vossos esforços desafiem as impossibilidades, lembrai-vos de que as grandes coisas do homem foram conquistadas do que parecia </a:t>
            </a:r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</a:rPr>
              <a:t>impossível”</a:t>
            </a:r>
          </a:p>
          <a:p>
            <a:pPr marL="0" indent="0" algn="r">
              <a:buNone/>
            </a:pPr>
            <a:r>
              <a:rPr lang="pt-BR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Charles Chaplin</a:t>
            </a:r>
            <a:endParaRPr lang="pt-BR" b="1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6165304"/>
            <a:ext cx="37079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88994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6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Obrigada !</a:t>
            </a:r>
            <a:endParaRPr lang="pt-BR" sz="6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6165304"/>
            <a:ext cx="423192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 fontScale="90000"/>
          </a:bodyPr>
          <a:lstStyle/>
          <a:p>
            <a:r>
              <a:rPr lang="pt-BR" sz="14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</a:t>
            </a:r>
            <a:r>
              <a:rPr lang="pt-BR" sz="1400" dirty="0" smtClean="0">
                <a:solidFill>
                  <a:schemeClr val="tx1"/>
                </a:solidFill>
                <a:latin typeface="Century Schoolbook" pitchFamily="18" charset="0"/>
              </a:rPr>
              <a:t>A IMPORTÂNCIA DAS EMBALAGENS PARA CUBAS DE INOX, UM ENFOQUE LOGÍSTICO</a:t>
            </a:r>
            <a:endParaRPr lang="pt-BR" sz="1400" dirty="0">
              <a:solidFill>
                <a:schemeClr val="tx1"/>
              </a:solidFill>
              <a:latin typeface="Century Schoolbook" pitchFamily="18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208912" cy="5781256"/>
          </a:xfrm>
        </p:spPr>
        <p:txBody>
          <a:bodyPr/>
          <a:lstStyle/>
          <a:p>
            <a:pPr algn="r">
              <a:buNone/>
            </a:pP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COMPONENTES DO GRUPO</a:t>
            </a:r>
          </a:p>
          <a:p>
            <a:pPr algn="r">
              <a:buNone/>
            </a:pPr>
            <a:endParaRPr lang="pt-B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>
              <a:buNone/>
            </a:pPr>
            <a:endParaRPr lang="pt-B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t-BR" sz="32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Cibelle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Cristina   				     </a:t>
            </a:r>
          </a:p>
          <a:p>
            <a:pPr>
              <a:buNone/>
            </a:pP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Fernanda Santana                             </a:t>
            </a: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Gabriela Longo</a:t>
            </a:r>
            <a:endParaRPr lang="pt-BR" sz="3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6165304"/>
            <a:ext cx="34918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 fontScale="90000"/>
          </a:bodyPr>
          <a:lstStyle/>
          <a:p>
            <a:r>
              <a:rPr lang="pt-BR" sz="14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400" dirty="0">
              <a:latin typeface="Century Schoolbook" pitchFamily="18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052736"/>
            <a:ext cx="3466728" cy="4968552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Introdução</a:t>
            </a:r>
            <a:endParaRPr lang="pt-BR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Capitulo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 : Logística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Conceito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logística 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História da logística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Embalagem na logística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História da embalagem 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Capitulo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II: Embalagem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Conceito de embalagem 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Definição de embalagem 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Função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embalagem 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Embalagem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armazenagem </a:t>
            </a:r>
          </a:p>
          <a:p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Custos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 embalagem</a:t>
            </a:r>
          </a:p>
          <a:p>
            <a:endParaRPr lang="pt-BR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83568" y="141277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427984" y="1412776"/>
            <a:ext cx="424847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Tipos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embalagens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pt-BR" sz="1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Embalagens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produzidas com vidro    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Embalagens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produzidas com papel cartão</a:t>
            </a:r>
          </a:p>
          <a:p>
            <a:pPr>
              <a:buClr>
                <a:schemeClr val="accent1"/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Embalagens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produzidas com metal</a:t>
            </a:r>
          </a:p>
          <a:p>
            <a:pPr>
              <a:buClr>
                <a:schemeClr val="accent1"/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Embalagens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produzidas com plásticos </a:t>
            </a:r>
          </a:p>
          <a:p>
            <a:pPr>
              <a:buClr>
                <a:schemeClr val="accent1"/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Embrulhos </a:t>
            </a:r>
            <a:endParaRPr lang="pt-BR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Materiais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inovadores </a:t>
            </a:r>
          </a:p>
          <a:p>
            <a:pPr>
              <a:buClr>
                <a:schemeClr val="accent1"/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Embalagens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moldadas </a:t>
            </a:r>
          </a:p>
          <a:p>
            <a:pPr>
              <a:buClr>
                <a:schemeClr val="accent1"/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Embalagens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tecnológicas </a:t>
            </a: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Marketing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 embalagem </a:t>
            </a:r>
          </a:p>
          <a:p>
            <a:pPr>
              <a:buClr>
                <a:schemeClr val="accent1"/>
              </a:buClr>
            </a:pP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Embalagem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como atrativo de marketing</a:t>
            </a: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Capitulo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III: Case 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Tecnocuba</a:t>
            </a:r>
            <a:endParaRPr lang="pt-BR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</a:pP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Importância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embalagem na </a:t>
            </a:r>
            <a:r>
              <a:rPr lang="pt-BR" sz="14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Tecnocuba</a:t>
            </a:r>
            <a:endParaRPr lang="pt-BR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Transporte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 armazenamento</a:t>
            </a:r>
          </a:p>
          <a:p>
            <a:pPr>
              <a:buClr>
                <a:schemeClr val="accent1"/>
              </a:buClr>
            </a:pP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Analise </a:t>
            </a:r>
            <a:r>
              <a:rPr lang="pt-BR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final embalagem </a:t>
            </a:r>
            <a:r>
              <a:rPr lang="pt-BR" sz="14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Tecnocuba</a:t>
            </a:r>
            <a:endParaRPr lang="pt-BR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Conclusão</a:t>
            </a:r>
            <a:endParaRPr lang="pt-BR" sz="16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0" y="6165304"/>
            <a:ext cx="42839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995936" y="620688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ROTEIRO DA APRESENTAÇÃO</a:t>
            </a:r>
            <a:endParaRPr lang="pt-BR" sz="2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404664"/>
          </a:xfrm>
        </p:spPr>
        <p:txBody>
          <a:bodyPr>
            <a:no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>
              <a:latin typeface="Century Schoolbook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291264" cy="5328592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INTRODUÇÃO</a:t>
            </a:r>
          </a:p>
          <a:p>
            <a:pPr algn="r"/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Objetivo</a:t>
            </a: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Justificativa</a:t>
            </a:r>
          </a:p>
          <a:p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Problema</a:t>
            </a:r>
          </a:p>
          <a:p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Hipótese</a:t>
            </a: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Metodologia</a:t>
            </a:r>
          </a:p>
          <a:p>
            <a:pPr>
              <a:buNone/>
            </a:pPr>
            <a:endParaRPr lang="pt-BR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6165305"/>
            <a:ext cx="36358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404664"/>
          </a:xfrm>
        </p:spPr>
        <p:txBody>
          <a:bodyPr>
            <a:no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>
              <a:latin typeface="Century Schoolbook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280920" cy="5400600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CAPITULO I</a:t>
            </a: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LOGÍSTICA</a:t>
            </a:r>
          </a:p>
          <a:p>
            <a:pPr algn="ctr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Conceito de logística </a:t>
            </a: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História da logística</a:t>
            </a: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Embalagem na logística</a:t>
            </a: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História da embalagem </a:t>
            </a: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40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165304"/>
            <a:ext cx="4427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  <a:endParaRPr lang="pt-BR" sz="1400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404664"/>
          </a:xfrm>
        </p:spPr>
        <p:txBody>
          <a:bodyPr>
            <a:no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>
              <a:latin typeface="Century Schoolbook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280920" cy="5853264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CAPITULO II</a:t>
            </a:r>
          </a:p>
          <a:p>
            <a:pPr algn="ctr">
              <a:buNone/>
            </a:pPr>
            <a:r>
              <a:rPr lang="pt-BR" sz="3000" dirty="0" smtClean="0">
                <a:latin typeface="Arial" pitchFamily="34" charset="0"/>
                <a:cs typeface="Arial" pitchFamily="34" charset="0"/>
              </a:rPr>
              <a:t>EMBALAGEM</a:t>
            </a:r>
          </a:p>
          <a:p>
            <a:pPr algn="ctr">
              <a:buNone/>
            </a:pPr>
            <a:endParaRPr lang="pt-BR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Conceito de embalagem </a:t>
            </a:r>
          </a:p>
          <a:p>
            <a:pPr>
              <a:buNone/>
            </a:pPr>
            <a:endParaRPr lang="pt-BR" sz="35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Definição </a:t>
            </a: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embalagem</a:t>
            </a:r>
          </a:p>
          <a:p>
            <a:pPr>
              <a:buNone/>
            </a:pPr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Função da embalagem </a:t>
            </a: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Embalagem na armazenagem </a:t>
            </a:r>
          </a:p>
          <a:p>
            <a:pPr>
              <a:buNone/>
            </a:pPr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Custos e embalagem</a:t>
            </a:r>
          </a:p>
          <a:p>
            <a:pPr algn="ctr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165304"/>
            <a:ext cx="37079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404664"/>
          </a:xfrm>
        </p:spPr>
        <p:txBody>
          <a:bodyPr>
            <a:no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>
              <a:latin typeface="Century Schoolbook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5853264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CAPITULO II </a:t>
            </a: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TIPOS DE EMBALAGENS</a:t>
            </a:r>
          </a:p>
          <a:p>
            <a:pPr algn="ctr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Embalagens produzidas com vidro</a:t>
            </a: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Embalagens produzidas com Papel Cartão</a:t>
            </a: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Embalagens produzidas com Metal</a:t>
            </a: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Embalagens produzidas com Plástico</a:t>
            </a:r>
            <a:endParaRPr lang="pt-BR" sz="3200" dirty="0" smtClean="0"/>
          </a:p>
          <a:p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165305"/>
            <a:ext cx="40679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5853264"/>
          </a:xfrm>
        </p:spPr>
        <p:txBody>
          <a:bodyPr/>
          <a:lstStyle/>
          <a:p>
            <a:pPr algn="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CAPITULO II</a:t>
            </a: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TIPOS DE EMBALAGENS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Embrulhos</a:t>
            </a: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Materiais Inovadores</a:t>
            </a: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Embalagens Moldadas</a:t>
            </a:r>
          </a:p>
          <a:p>
            <a:pPr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Embalagens Tecnológicas</a:t>
            </a:r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endParaRPr lang="pt-BR" sz="3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165304"/>
            <a:ext cx="4572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/>
          </a:bodyPr>
          <a:lstStyle/>
          <a:p>
            <a:r>
              <a:rPr lang="pt-BR" sz="1300" dirty="0" smtClean="0"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rPr>
              <a:t>FIG-UNIMESP   A IMPORTÂNCIA DAS EMBALAGENS PARA CUBAS DE INOX, UM ENFOQUE LOGÍSTICO</a:t>
            </a:r>
            <a:endParaRPr lang="pt-BR" sz="1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5853264"/>
          </a:xfrm>
        </p:spPr>
        <p:txBody>
          <a:bodyPr/>
          <a:lstStyle/>
          <a:p>
            <a:pPr algn="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CAPITULO II</a:t>
            </a: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MARKETING E EMBALAGEM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Embalagem como atrativo de Marketing</a:t>
            </a:r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6165304"/>
            <a:ext cx="3923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Orientador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Profº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Mestre Paulo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Folgueral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Outubro/2014</a:t>
            </a:r>
          </a:p>
          <a:p>
            <a:endParaRPr lang="pt-BR" dirty="0"/>
          </a:p>
        </p:txBody>
      </p:sp>
      <p:pic>
        <p:nvPicPr>
          <p:cNvPr id="1026" name="Picture 2" descr="486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24944"/>
            <a:ext cx="309634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-1188640" y="4725144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 </a:t>
            </a:r>
          </a:p>
          <a:p>
            <a:endParaRPr lang="pt-BR" dirty="0"/>
          </a:p>
        </p:txBody>
      </p:sp>
      <p:sp>
        <p:nvSpPr>
          <p:cNvPr id="1028" name="AutoShape 4" descr="http://4.bp.blogspot.com/--3KmU1DF1wY/UGUkR2-cHII/AAAAAAAAAUI/qgEuRDdZM_I/s320/DSC02901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" name="Imagem 7" descr="DSC029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3140968"/>
            <a:ext cx="3048000" cy="2088232"/>
          </a:xfrm>
          <a:prstGeom prst="rect">
            <a:avLst/>
          </a:prstGeom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296</TotalTime>
  <Words>687</Words>
  <Application>Microsoft Office PowerPoint</Application>
  <PresentationFormat>Apresentação na tela (4:3)</PresentationFormat>
  <Paragraphs>177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Balcão Envidraçado</vt:lpstr>
      <vt:lpstr>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  <vt:lpstr>FIG-UNIMESP   A IMPORTÂNCIA DAS EMBALAGENS PARA CUBAS DE INOX, UM ENFOQUE LOGÍSTICO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IMPORTÂNCIA DAS EMBALAGENS PARA CUBAS DE INOX, UM ENFOQUE LOGÍSTICO</dc:title>
  <dc:creator>Leandro</dc:creator>
  <cp:lastModifiedBy>joão maciel de jesus oliveira</cp:lastModifiedBy>
  <cp:revision>39</cp:revision>
  <dcterms:created xsi:type="dcterms:W3CDTF">2014-09-29T01:07:46Z</dcterms:created>
  <dcterms:modified xsi:type="dcterms:W3CDTF">2014-10-21T15:55:07Z</dcterms:modified>
</cp:coreProperties>
</file>