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74" r:id="rId4"/>
    <p:sldId id="276" r:id="rId5"/>
    <p:sldId id="279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3F1BB6-1D26-487E-8989-61FE9D923641}" type="datetimeFigureOut">
              <a:rPr lang="pt-BR" smtClean="0"/>
              <a:pPr/>
              <a:t>26/10/2011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003AA9-37FC-4BD5-B064-BA9B816C12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476672"/>
            <a:ext cx="684076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4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4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01 de 08 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683568" y="3933056"/>
            <a:ext cx="55446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Apresentação:</a:t>
            </a:r>
          </a:p>
          <a:p>
            <a:endParaRPr lang="pt-BR" sz="1500" b="1" dirty="0"/>
          </a:p>
          <a:p>
            <a:pPr>
              <a:buFont typeface="Wingdings" pitchFamily="2" charset="2"/>
              <a:buChar char="v"/>
            </a:pPr>
            <a:r>
              <a:rPr lang="pt-BR" sz="1500" b="1" dirty="0" smtClean="0"/>
              <a:t>  Amanda </a:t>
            </a:r>
            <a:r>
              <a:rPr lang="pt-BR" sz="1500" b="1" dirty="0" err="1" smtClean="0"/>
              <a:t>Zadres</a:t>
            </a:r>
            <a:endParaRPr lang="pt-BR" sz="1500" b="1" dirty="0" smtClean="0"/>
          </a:p>
          <a:p>
            <a:pPr>
              <a:buFont typeface="Wingdings" pitchFamily="2" charset="2"/>
              <a:buChar char="v"/>
            </a:pPr>
            <a:r>
              <a:rPr lang="pt-BR" sz="1500" b="1" dirty="0" smtClean="0"/>
              <a:t>  Daniela Liliane</a:t>
            </a:r>
          </a:p>
          <a:p>
            <a:pPr>
              <a:buFont typeface="Wingdings" pitchFamily="2" charset="2"/>
              <a:buChar char="v"/>
            </a:pPr>
            <a:r>
              <a:rPr lang="pt-BR" sz="1500" b="1" dirty="0" smtClean="0"/>
              <a:t>  Eliane Nunes</a:t>
            </a:r>
          </a:p>
          <a:p>
            <a:pPr>
              <a:buFont typeface="Wingdings" pitchFamily="2" charset="2"/>
              <a:buChar char="v"/>
            </a:pPr>
            <a:r>
              <a:rPr lang="pt-BR" sz="1500" b="1" dirty="0" smtClean="0"/>
              <a:t>  </a:t>
            </a:r>
            <a:r>
              <a:rPr lang="pt-BR" sz="1500" b="1" dirty="0" err="1" smtClean="0"/>
              <a:t>Elisangela</a:t>
            </a:r>
            <a:r>
              <a:rPr lang="pt-BR" sz="1500" b="1" dirty="0" smtClean="0"/>
              <a:t> Mendes</a:t>
            </a:r>
          </a:p>
          <a:p>
            <a:endParaRPr lang="pt-BR" sz="1500" b="1" dirty="0"/>
          </a:p>
          <a:p>
            <a:r>
              <a:rPr lang="pt-BR" sz="1500" b="1" dirty="0" smtClean="0"/>
              <a:t>Orientação: </a:t>
            </a:r>
          </a:p>
          <a:p>
            <a:endParaRPr lang="pt-BR" sz="1500" b="1" dirty="0"/>
          </a:p>
          <a:p>
            <a:pPr>
              <a:buFont typeface="Wingdings" pitchFamily="2" charset="2"/>
              <a:buChar char="v"/>
            </a:pPr>
            <a:r>
              <a:rPr lang="pt-BR" sz="1500" b="1" dirty="0" smtClean="0"/>
              <a:t>  Professor Mestre Paulo </a:t>
            </a:r>
            <a:r>
              <a:rPr lang="pt-BR" sz="1500" b="1" dirty="0" err="1" smtClean="0"/>
              <a:t>Folgueral</a:t>
            </a:r>
            <a:endParaRPr lang="pt-BR" sz="1500" b="1" dirty="0"/>
          </a:p>
        </p:txBody>
      </p:sp>
      <p:cxnSp>
        <p:nvCxnSpPr>
          <p:cNvPr id="37" name="Conector reto 36"/>
          <p:cNvCxnSpPr/>
          <p:nvPr/>
        </p:nvCxnSpPr>
        <p:spPr>
          <a:xfrm>
            <a:off x="179512" y="3717032"/>
            <a:ext cx="7488832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107504" y="3789040"/>
            <a:ext cx="7632848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02 de 08</a:t>
            </a:r>
          </a:p>
          <a:p>
            <a:pPr algn="ctr"/>
            <a:r>
              <a:rPr lang="pt-BR" sz="1000" b="1" i="1" dirty="0" smtClean="0"/>
              <a:t>Apresentando: Amanda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148064" y="15167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INTRODUÇÃO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2388944"/>
            <a:ext cx="74888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/>
          </a:p>
          <a:p>
            <a:pPr>
              <a:buFont typeface="Wingdings" pitchFamily="2" charset="2"/>
              <a:buChar char="v"/>
            </a:pPr>
            <a:r>
              <a:rPr lang="pt-BR" sz="2000" b="1" dirty="0" smtClean="0"/>
              <a:t>  Objetivo</a:t>
            </a:r>
            <a:endParaRPr lang="pt-BR" sz="2000" dirty="0" smtClean="0"/>
          </a:p>
          <a:p>
            <a:endParaRPr lang="pt-BR" sz="2000" b="1" dirty="0" smtClean="0"/>
          </a:p>
          <a:p>
            <a:pPr>
              <a:buFont typeface="Wingdings" pitchFamily="2" charset="2"/>
              <a:buChar char="v"/>
            </a:pPr>
            <a:r>
              <a:rPr lang="pt-BR" sz="2000" b="1" dirty="0" smtClean="0"/>
              <a:t>  Problema</a:t>
            </a:r>
            <a:endParaRPr lang="pt-BR" sz="2000" dirty="0" smtClean="0"/>
          </a:p>
          <a:p>
            <a:endParaRPr lang="pt-BR" sz="2000" b="1" dirty="0" smtClean="0"/>
          </a:p>
          <a:p>
            <a:pPr>
              <a:buFont typeface="Wingdings" pitchFamily="2" charset="2"/>
              <a:buChar char="v"/>
            </a:pPr>
            <a:r>
              <a:rPr lang="pt-BR" sz="2000" b="1" dirty="0" smtClean="0"/>
              <a:t>  Hipótese</a:t>
            </a:r>
          </a:p>
          <a:p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03 de 08 </a:t>
            </a:r>
          </a:p>
          <a:p>
            <a:pPr algn="ctr"/>
            <a:r>
              <a:rPr lang="pt-BR" sz="1000" b="1" i="1" dirty="0" smtClean="0"/>
              <a:t>Apresentando: Daniela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148064" y="15167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CAPÍTULO   I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238894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</a:t>
            </a:r>
            <a:r>
              <a:rPr lang="pt-BR" sz="2000" b="1" cap="all" dirty="0" smtClean="0"/>
              <a:t>vantagem competitiva</a:t>
            </a:r>
          </a:p>
          <a:p>
            <a:pPr>
              <a:buFont typeface="Wingdings" pitchFamily="2" charset="2"/>
              <a:buChar char="v"/>
            </a:pPr>
            <a:endParaRPr lang="pt-BR" sz="1600" b="1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Estratégia Competitiva</a:t>
            </a:r>
            <a:endParaRPr lang="pt-BR" sz="1600" b="1" cap="all" dirty="0"/>
          </a:p>
          <a:p>
            <a:pPr>
              <a:buFont typeface="Wingdings" pitchFamily="2" charset="2"/>
              <a:buChar char="v"/>
            </a:pPr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Tipos de Vantagem Competitiva</a:t>
            </a:r>
          </a:p>
          <a:p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As vantagens na terceirização de serviços</a:t>
            </a:r>
          </a:p>
          <a:p>
            <a:pPr>
              <a:buFont typeface="Wingdings" pitchFamily="2" charset="2"/>
              <a:buChar char="v"/>
            </a:pPr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Desvantagens na terceirização de serviços</a:t>
            </a:r>
            <a:endParaRPr lang="pt-BR" sz="2000" cap="all" dirty="0"/>
          </a:p>
          <a:p>
            <a:pPr>
              <a:buFont typeface="Arial" pitchFamily="34" charset="0"/>
              <a:buChar char="•"/>
            </a:pP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04 de 08 </a:t>
            </a:r>
          </a:p>
          <a:p>
            <a:pPr algn="ctr"/>
            <a:r>
              <a:rPr lang="pt-BR" sz="1000" b="1" i="1" dirty="0" smtClean="0"/>
              <a:t>Apresentando:  </a:t>
            </a:r>
            <a:r>
              <a:rPr lang="pt-BR" sz="1000" b="1" i="1" dirty="0" err="1" smtClean="0"/>
              <a:t>Elisangela</a:t>
            </a:r>
            <a:endParaRPr lang="pt-BR" sz="1000" b="1" i="1" dirty="0" smtClean="0"/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148064" y="15167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CAPÍTULO   II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1520" y="2366878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</a:t>
            </a:r>
            <a:r>
              <a:rPr lang="pt-BR" sz="2000" b="1" cap="all" dirty="0" smtClean="0"/>
              <a:t>Terceirização</a:t>
            </a:r>
          </a:p>
          <a:p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O </a:t>
            </a:r>
            <a:r>
              <a:rPr lang="pt-BR" sz="1600" b="1" cap="all" dirty="0"/>
              <a:t>que é a </a:t>
            </a:r>
            <a:r>
              <a:rPr lang="pt-BR" sz="1600" b="1" cap="all" dirty="0" smtClean="0"/>
              <a:t>Terceirização?</a:t>
            </a:r>
          </a:p>
          <a:p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Modalidades Básicas</a:t>
            </a:r>
          </a:p>
          <a:p>
            <a:pPr>
              <a:buFont typeface="Wingdings" pitchFamily="2" charset="2"/>
              <a:buChar char="v"/>
            </a:pPr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</a:t>
            </a:r>
            <a:r>
              <a:rPr lang="pt-BR" sz="1600" b="1" cap="all" dirty="0" smtClean="0"/>
              <a:t> Por </a:t>
            </a:r>
            <a:r>
              <a:rPr lang="pt-BR" sz="1600" b="1" cap="all" dirty="0" smtClean="0"/>
              <a:t>que terceirizar?</a:t>
            </a:r>
          </a:p>
          <a:p>
            <a:endParaRPr lang="pt-BR" sz="1600" b="1" cap="all" dirty="0" smtClean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Condições fundamentais para Terceirização</a:t>
            </a:r>
          </a:p>
          <a:p>
            <a:pPr>
              <a:buFont typeface="Wingdings" pitchFamily="2" charset="2"/>
              <a:buChar char="v"/>
            </a:pPr>
            <a:endParaRPr lang="pt-BR" sz="1600" b="1" cap="all" dirty="0"/>
          </a:p>
          <a:p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05 de 08</a:t>
            </a:r>
          </a:p>
          <a:p>
            <a:pPr algn="ctr"/>
            <a:r>
              <a:rPr lang="pt-BR" sz="1000" b="1" i="1" dirty="0" smtClean="0"/>
              <a:t>Apresentando: Eliane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148064" y="15167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CAPÍTULO   III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1520" y="2366878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</a:t>
            </a:r>
            <a:r>
              <a:rPr lang="pt-BR" sz="2000" b="1" cap="all" dirty="0" smtClean="0"/>
              <a:t>SIMPRESS - ESTUDO </a:t>
            </a:r>
            <a:r>
              <a:rPr lang="pt-BR" sz="2000" b="1" cap="all" dirty="0"/>
              <a:t>DE </a:t>
            </a:r>
            <a:r>
              <a:rPr lang="pt-BR" sz="2000" b="1" cap="all" dirty="0" smtClean="0"/>
              <a:t>CASO</a:t>
            </a:r>
          </a:p>
          <a:p>
            <a:pPr>
              <a:buFont typeface="Wingdings" pitchFamily="2" charset="2"/>
              <a:buChar char="v"/>
            </a:pPr>
            <a:endParaRPr lang="pt-BR" sz="1600" b="1" cap="all" dirty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Conhecendo </a:t>
            </a:r>
            <a:r>
              <a:rPr lang="pt-BR" sz="1600" b="1" cap="all" dirty="0"/>
              <a:t>a </a:t>
            </a:r>
            <a:r>
              <a:rPr lang="pt-BR" sz="1600" b="1" cap="all" dirty="0" err="1" smtClean="0"/>
              <a:t>Simpress</a:t>
            </a:r>
            <a:endParaRPr lang="pt-BR" sz="1600" b="1" cap="all" dirty="0" smtClean="0"/>
          </a:p>
          <a:p>
            <a:r>
              <a:rPr lang="pt-BR" sz="1600" b="1" cap="all" dirty="0"/>
              <a:t>	</a:t>
            </a:r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Benefícios que a terceirização trouxe para a </a:t>
            </a:r>
            <a:r>
              <a:rPr lang="pt-BR" sz="1600" b="1" cap="all" dirty="0" err="1" smtClean="0"/>
              <a:t>simpress</a:t>
            </a:r>
            <a:endParaRPr lang="pt-BR" sz="1600" b="1" cap="all" dirty="0" smtClean="0"/>
          </a:p>
          <a:p>
            <a:endParaRPr lang="pt-BR" sz="1600" b="1" cap="all" dirty="0"/>
          </a:p>
          <a:p>
            <a:pPr>
              <a:buFont typeface="Wingdings" pitchFamily="2" charset="2"/>
              <a:buChar char="v"/>
            </a:pPr>
            <a:r>
              <a:rPr lang="pt-BR" sz="1600" b="1" cap="all" dirty="0" smtClean="0"/>
              <a:t>  Grau </a:t>
            </a:r>
            <a:r>
              <a:rPr lang="pt-BR" sz="1600" b="1" cap="all" dirty="0"/>
              <a:t>de prioridade na </a:t>
            </a:r>
            <a:r>
              <a:rPr lang="pt-BR" sz="1600" b="1" cap="all" dirty="0" smtClean="0"/>
              <a:t>adoção da Terceirização</a:t>
            </a:r>
            <a:endParaRPr lang="pt-BR" sz="1600" b="1" cap="all" dirty="0"/>
          </a:p>
          <a:p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06 de 08</a:t>
            </a:r>
          </a:p>
          <a:p>
            <a:pPr algn="ctr"/>
            <a:r>
              <a:rPr lang="pt-BR" sz="1000" b="1" i="1" dirty="0" smtClean="0"/>
              <a:t>Apresentando: Amanda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148064" y="151672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CONCLUSÃO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51520" y="2388944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Com o estudo deste tema conseguimos identificar que atualmente a terceirização é uma ferramenta muito utilizada pelas organizações para agregar valor competitivo já que está se fundamenta num processo de gestão estratégica.</a:t>
            </a:r>
            <a:endParaRPr lang="pt-BR" sz="1600" b="1" dirty="0" smtClean="0"/>
          </a:p>
          <a:p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08304" y="476672"/>
            <a:ext cx="1728192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i="1" dirty="0" smtClean="0"/>
              <a:t>FIG – UNIMESP</a:t>
            </a:r>
          </a:p>
          <a:p>
            <a:pPr algn="ctr"/>
            <a:r>
              <a:rPr lang="pt-BR" sz="1000" b="1" dirty="0" smtClean="0"/>
              <a:t>NOVEMBRO 2011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07 de 08</a:t>
            </a:r>
          </a:p>
          <a:p>
            <a:pPr algn="ctr"/>
            <a:r>
              <a:rPr lang="pt-BR" sz="1000" b="1" i="1" dirty="0" smtClean="0"/>
              <a:t>Apresentando: Amanda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2843808" y="1516722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REFERÊNCIAS BIBLIOGRAFICAS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251520" y="2366878"/>
            <a:ext cx="74888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GIOSA</a:t>
            </a:r>
            <a:r>
              <a:rPr lang="pt-BR" sz="1400" dirty="0"/>
              <a:t>, A. Lívio. </a:t>
            </a:r>
            <a:r>
              <a:rPr lang="pt-BR" sz="1400" b="1" dirty="0"/>
              <a:t>Terceirização: Uma abordagem estratégica</a:t>
            </a:r>
            <a:r>
              <a:rPr lang="pt-BR" sz="1400" dirty="0"/>
              <a:t>. São Paulo: Pioneira, 2003. </a:t>
            </a:r>
          </a:p>
          <a:p>
            <a:r>
              <a:rPr lang="pt-BR" sz="1400" dirty="0"/>
              <a:t> </a:t>
            </a:r>
          </a:p>
          <a:p>
            <a:r>
              <a:rPr lang="pt-BR" sz="1400" b="1" dirty="0"/>
              <a:t>KARDEC</a:t>
            </a:r>
            <a:r>
              <a:rPr lang="pt-BR" sz="1400" dirty="0"/>
              <a:t>, Alan; </a:t>
            </a:r>
            <a:r>
              <a:rPr lang="pt-BR" sz="1400" b="1" dirty="0"/>
              <a:t>CARVALHO</a:t>
            </a:r>
            <a:r>
              <a:rPr lang="pt-BR" sz="1400" dirty="0"/>
              <a:t>, Claudio </a:t>
            </a:r>
            <a:r>
              <a:rPr lang="pt-BR" sz="1400" b="1" dirty="0"/>
              <a:t>Gestão Estratégica e Terceirização</a:t>
            </a:r>
            <a:r>
              <a:rPr lang="pt-BR" sz="1400" dirty="0"/>
              <a:t>. Rio de Janeiro: </a:t>
            </a:r>
            <a:r>
              <a:rPr lang="pt-BR" sz="1400" dirty="0" err="1"/>
              <a:t>Qualitymark</a:t>
            </a:r>
            <a:r>
              <a:rPr lang="pt-BR" sz="1400" dirty="0"/>
              <a:t> Editora </a:t>
            </a:r>
            <a:r>
              <a:rPr lang="pt-BR" sz="1400" dirty="0" err="1"/>
              <a:t>Ltda</a:t>
            </a:r>
            <a:r>
              <a:rPr lang="pt-BR" sz="1400" dirty="0"/>
              <a:t>, 2007. </a:t>
            </a:r>
          </a:p>
          <a:p>
            <a:r>
              <a:rPr lang="pt-PT" sz="1400" dirty="0"/>
              <a:t> </a:t>
            </a:r>
            <a:endParaRPr lang="pt-BR" sz="1400" dirty="0"/>
          </a:p>
          <a:p>
            <a:r>
              <a:rPr lang="pt-BR" sz="1400" b="1" dirty="0"/>
              <a:t>MARTINS</a:t>
            </a:r>
            <a:r>
              <a:rPr lang="pt-BR" sz="1400" dirty="0"/>
              <a:t>, Sérgio Pinto. </a:t>
            </a:r>
            <a:r>
              <a:rPr lang="pt-BR" sz="1400" b="1" dirty="0"/>
              <a:t>A terceirização e o </a:t>
            </a:r>
            <a:r>
              <a:rPr lang="pt-BR" sz="1400" b="1" dirty="0" err="1"/>
              <a:t>Diretio</a:t>
            </a:r>
            <a:r>
              <a:rPr lang="pt-BR" sz="1400" b="1" dirty="0"/>
              <a:t> do Trabalho</a:t>
            </a:r>
            <a:r>
              <a:rPr lang="pt-BR" sz="1400" dirty="0"/>
              <a:t>. 10. Ed. São Paulo: Atlas, 2010. </a:t>
            </a:r>
          </a:p>
          <a:p>
            <a:r>
              <a:rPr lang="pt-BR" sz="1400" b="1" dirty="0"/>
              <a:t> </a:t>
            </a:r>
            <a:endParaRPr lang="pt-BR" sz="1400" dirty="0"/>
          </a:p>
          <a:p>
            <a:r>
              <a:rPr lang="pt-BR" sz="1400" b="1" dirty="0"/>
              <a:t>PORTER</a:t>
            </a:r>
            <a:r>
              <a:rPr lang="pt-BR" sz="1400" dirty="0"/>
              <a:t>, Michael, E. </a:t>
            </a:r>
            <a:r>
              <a:rPr lang="pt-BR" sz="1400" b="1" dirty="0"/>
              <a:t>Competição </a:t>
            </a:r>
            <a:r>
              <a:rPr lang="pt-BR" sz="1400" b="1" dirty="0" err="1"/>
              <a:t>On</a:t>
            </a:r>
            <a:r>
              <a:rPr lang="pt-BR" sz="1400" b="1" dirty="0"/>
              <a:t> </a:t>
            </a:r>
            <a:r>
              <a:rPr lang="pt-BR" sz="1400" b="1" dirty="0" err="1"/>
              <a:t>competition</a:t>
            </a:r>
            <a:r>
              <a:rPr lang="pt-BR" sz="1400" b="1" dirty="0"/>
              <a:t>: Estratégias Competitivas </a:t>
            </a:r>
            <a:r>
              <a:rPr lang="pt-BR" sz="1400" b="1" dirty="0" err="1"/>
              <a:t>Esesnciais</a:t>
            </a:r>
            <a:r>
              <a:rPr lang="pt-BR" sz="1400" dirty="0"/>
              <a:t>. Rio de Janeiro: Campus, 2003. </a:t>
            </a:r>
          </a:p>
          <a:p>
            <a:r>
              <a:rPr lang="pt-BR" sz="1400" dirty="0"/>
              <a:t> </a:t>
            </a:r>
          </a:p>
          <a:p>
            <a:r>
              <a:rPr lang="pt-BR" sz="1400" b="1" dirty="0" smtClean="0"/>
              <a:t>RUSSO</a:t>
            </a:r>
            <a:r>
              <a:rPr lang="pt-BR" sz="1400" dirty="0"/>
              <a:t>, M. Giuseppe. Guia </a:t>
            </a:r>
            <a:r>
              <a:rPr lang="pt-BR" sz="1400" b="1" dirty="0"/>
              <a:t>Prático de Terceirização: Como elaborar um projeto de terceirização eficaz</a:t>
            </a:r>
            <a:r>
              <a:rPr lang="pt-BR" sz="1400" dirty="0"/>
              <a:t>. Rio de Janeiro: Campus, 2007.</a:t>
            </a:r>
            <a:r>
              <a:rPr lang="pt-BR" sz="1600" dirty="0"/>
              <a:t> 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/>
              <a:t> </a:t>
            </a:r>
            <a:endParaRPr lang="pt-BR" sz="1600" dirty="0"/>
          </a:p>
          <a:p>
            <a:r>
              <a:rPr lang="pt-BR" sz="1600" dirty="0" smtClean="0"/>
              <a:t>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51520" y="260648"/>
            <a:ext cx="590465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2500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Uma vantagem competitiva com a Terceirização de Serviços</a:t>
            </a:r>
            <a:endParaRPr lang="pt-BR" sz="25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308304" y="6320933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i="1" dirty="0" smtClean="0"/>
              <a:t>Slide </a:t>
            </a:r>
            <a:r>
              <a:rPr lang="pt-BR" sz="1600" b="1" i="1" dirty="0" smtClean="0"/>
              <a:t>08 </a:t>
            </a:r>
            <a:r>
              <a:rPr lang="pt-BR" sz="1600" b="1" i="1" dirty="0" smtClean="0"/>
              <a:t>de 08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0" y="6505599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Orientador: Professor Mestre </a:t>
            </a:r>
            <a:r>
              <a:rPr lang="pt-BR" sz="1400" b="1" i="1" dirty="0" smtClean="0"/>
              <a:t>Paulo </a:t>
            </a:r>
            <a:r>
              <a:rPr lang="pt-BR" sz="1400" b="1" i="1" dirty="0" err="1" smtClean="0"/>
              <a:t>Folgueral</a:t>
            </a:r>
            <a:endParaRPr lang="pt-BR" sz="1400" b="1" i="1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144016" y="1412776"/>
            <a:ext cx="6948264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179512" y="1340768"/>
            <a:ext cx="6876256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572000" y="151672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AGRADECIMENTO</a:t>
            </a:r>
            <a:endParaRPr lang="pt-BR" sz="20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51520" y="2366878"/>
            <a:ext cx="705678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600" b="1" dirty="0" smtClean="0"/>
          </a:p>
          <a:p>
            <a:r>
              <a:rPr lang="pt-BR" sz="2500" b="1" cap="all" dirty="0" smtClean="0"/>
              <a:t>Obrigada  !!!</a:t>
            </a:r>
            <a:endParaRPr lang="pt-BR" sz="2500" b="1" cap="all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endParaRPr lang="pt-BR" sz="1600" b="1" dirty="0" smtClean="0"/>
          </a:p>
          <a:p>
            <a:r>
              <a:rPr lang="pt-BR" sz="1600" b="1" dirty="0" smtClean="0"/>
              <a:t>“ Um </a:t>
            </a:r>
            <a:r>
              <a:rPr lang="pt-BR" sz="1600" b="1" dirty="0" smtClean="0"/>
              <a:t>dia você percebe que aquilo pelo qual você sempre lutou só vai ser reconhecido por você mesmo, pelos que acompanharam sua caminhada e por aqueles que realmente te amaram e sempre estiveram a seu lado torcendo por você e incentivando quando você </a:t>
            </a:r>
            <a:r>
              <a:rPr lang="pt-BR" sz="1600" b="1" dirty="0" smtClean="0"/>
              <a:t>cambaleava”  (</a:t>
            </a:r>
            <a:r>
              <a:rPr lang="pt-BR" sz="1600" b="1" dirty="0" smtClean="0"/>
              <a:t>José Feldman) </a:t>
            </a:r>
            <a:r>
              <a:rPr lang="pt-BR" sz="16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pt-BR" sz="1600" b="1" cap="all" dirty="0" smtClean="0"/>
          </a:p>
          <a:p>
            <a:endParaRPr lang="pt-B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479</TotalTime>
  <Words>390</Words>
  <Application>Microsoft Office PowerPoint</Application>
  <PresentationFormat>Apresentação na tela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netcompanyshop</dc:creator>
  <cp:lastModifiedBy>netcompanyshop</cp:lastModifiedBy>
  <cp:revision>37</cp:revision>
  <dcterms:created xsi:type="dcterms:W3CDTF">2011-10-11T18:36:16Z</dcterms:created>
  <dcterms:modified xsi:type="dcterms:W3CDTF">2011-10-26T23:04:38Z</dcterms:modified>
</cp:coreProperties>
</file>