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4" r:id="rId4"/>
    <p:sldId id="263" r:id="rId5"/>
    <p:sldId id="262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2D4C-5F1E-4D30-93CE-8212219FA7D0}" type="datetimeFigureOut">
              <a:rPr lang="pt-BR" smtClean="0"/>
              <a:t>26/02/2014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8C16-64B8-4DA1-A17D-E00856F231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5341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2D4C-5F1E-4D30-93CE-8212219FA7D0}" type="datetimeFigureOut">
              <a:rPr lang="pt-BR" smtClean="0"/>
              <a:t>26/02/2014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8C16-64B8-4DA1-A17D-E00856F231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45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2D4C-5F1E-4D30-93CE-8212219FA7D0}" type="datetimeFigureOut">
              <a:rPr lang="pt-BR" smtClean="0"/>
              <a:t>26/02/2014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8C16-64B8-4DA1-A17D-E00856F231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179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2D4C-5F1E-4D30-93CE-8212219FA7D0}" type="datetimeFigureOut">
              <a:rPr lang="pt-BR" smtClean="0"/>
              <a:t>26/02/2014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8C16-64B8-4DA1-A17D-E00856F231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83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2D4C-5F1E-4D30-93CE-8212219FA7D0}" type="datetimeFigureOut">
              <a:rPr lang="pt-BR" smtClean="0"/>
              <a:t>26/02/2014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8C16-64B8-4DA1-A17D-E00856F231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72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2D4C-5F1E-4D30-93CE-8212219FA7D0}" type="datetimeFigureOut">
              <a:rPr lang="pt-BR" smtClean="0"/>
              <a:t>26/02/2014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8C16-64B8-4DA1-A17D-E00856F231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87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2D4C-5F1E-4D30-93CE-8212219FA7D0}" type="datetimeFigureOut">
              <a:rPr lang="pt-BR" smtClean="0"/>
              <a:t>26/02/2014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8C16-64B8-4DA1-A17D-E00856F231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67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2D4C-5F1E-4D30-93CE-8212219FA7D0}" type="datetimeFigureOut">
              <a:rPr lang="pt-BR" smtClean="0"/>
              <a:t>26/02/2014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8C16-64B8-4DA1-A17D-E00856F231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69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2D4C-5F1E-4D30-93CE-8212219FA7D0}" type="datetimeFigureOut">
              <a:rPr lang="pt-BR" smtClean="0"/>
              <a:t>26/02/2014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8C16-64B8-4DA1-A17D-E00856F231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063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2D4C-5F1E-4D30-93CE-8212219FA7D0}" type="datetimeFigureOut">
              <a:rPr lang="pt-BR" smtClean="0"/>
              <a:t>26/02/2014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8C16-64B8-4DA1-A17D-E00856F231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40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2D4C-5F1E-4D30-93CE-8212219FA7D0}" type="datetimeFigureOut">
              <a:rPr lang="pt-BR" smtClean="0"/>
              <a:t>26/02/2014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8C16-64B8-4DA1-A17D-E00856F231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94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02D4C-5F1E-4D30-93CE-8212219FA7D0}" type="datetimeFigureOut">
              <a:rPr lang="pt-BR" smtClean="0"/>
              <a:t>26/02/2014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78C16-64B8-4DA1-A17D-E00856F231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40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77" y="332656"/>
            <a:ext cx="898420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569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90164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813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191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57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782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849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705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5087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Apresentação na tela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Folgueral</dc:creator>
  <cp:lastModifiedBy>Paulo Folgueral</cp:lastModifiedBy>
  <cp:revision>1</cp:revision>
  <dcterms:created xsi:type="dcterms:W3CDTF">2014-02-26T16:42:24Z</dcterms:created>
  <dcterms:modified xsi:type="dcterms:W3CDTF">2014-02-26T16:47:06Z</dcterms:modified>
</cp:coreProperties>
</file>