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837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07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11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13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88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71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7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49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36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51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96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643FB-2CB3-4CEE-A6DE-156DDEE6DF78}" type="datetimeFigureOut">
              <a:rPr lang="pt-BR" smtClean="0"/>
              <a:t>25/02/2014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408E-49D7-4AD9-A835-C2DD8E335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83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548680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600" dirty="0" smtClean="0"/>
          </a:p>
          <a:p>
            <a:r>
              <a:rPr lang="pt-BR" sz="3600" dirty="0" smtClean="0"/>
              <a:t>A Administração de Material corresponde, no seu todo ao planejamento, organização, direção, coordenação e controle de todas as tarefas de aquisição, guarda, controle de aplicação dos materiais destinados às atividades operacionais de uma empresa, seja de natureza industrial, comercial ou de serviços.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210854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20" y="984249"/>
            <a:ext cx="8882280" cy="4694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95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56" y="1079212"/>
            <a:ext cx="8728844" cy="440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2051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84" y="846138"/>
            <a:ext cx="8656836" cy="483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8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93959"/>
              </p:ext>
            </p:extLst>
          </p:nvPr>
        </p:nvGraphicFramePr>
        <p:xfrm>
          <a:off x="457200" y="1889601"/>
          <a:ext cx="8229599" cy="4124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7401"/>
                <a:gridCol w="5572198"/>
              </a:tblGrid>
              <a:tr h="2538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Procedimento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Esclarecimento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56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5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O que deve ser comprado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Implica a especificação de compra, que traduz as necessidades da empresa.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507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Como deve ser comprado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Revela o procedimento mais recomendável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507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Quando deve ser comprado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Identifica a melhor época.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507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Onde deve ser comprado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Implica o conhecimento dos melhores segmentos de mercado.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507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De quem deve ser comprado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Implica o conhecimento dos fornecedores da empresa.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507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Por que preço deve ser comprado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Evidencia o conhecimento da evolução dos preços no mercado.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  <a:tr h="507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Em que quantidade deve ser comprado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Estabelece a quantidade Ideal, por meio da qual haja economia na compra.</a:t>
                      </a:r>
                      <a:endParaRPr lang="pt-BR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36" marR="41136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82915" y="909246"/>
            <a:ext cx="820005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49121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Times New Roman" pitchFamily="18" charset="0"/>
              </a:rPr>
              <a:t>Procedimentos fundamentais de Administração de Materiais</a:t>
            </a:r>
            <a:endParaRPr kumimoji="0" lang="pt-BR" altLang="pt-BR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9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1196752"/>
            <a:ext cx="66967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Existem diferentes razões que recomendam atenção especial das empresas à função abastecimento:</a:t>
            </a:r>
            <a:endParaRPr lang="pt-BR" dirty="0"/>
          </a:p>
          <a:p>
            <a:r>
              <a:rPr lang="pt-BR" b="1" dirty="0"/>
              <a:t> </a:t>
            </a:r>
            <a:endParaRPr lang="pt-BR" dirty="0"/>
          </a:p>
          <a:p>
            <a:pPr lvl="0"/>
            <a:r>
              <a:rPr lang="pt-BR" dirty="0"/>
              <a:t>De seu desempenho dependem inúmeros órgãos (vendas, produção, manutenção, setores administrativos, etc...);</a:t>
            </a:r>
          </a:p>
          <a:p>
            <a:pPr lvl="0"/>
            <a:r>
              <a:rPr lang="pt-BR" dirty="0"/>
              <a:t>Necessidade de gerenciar grande variedade de itens, geralmente em consideráveis quantidades, ao menor risco de falta e ao menor custo possível;</a:t>
            </a:r>
          </a:p>
          <a:p>
            <a:pPr lvl="0"/>
            <a:r>
              <a:rPr lang="pt-BR" dirty="0"/>
              <a:t>A exigência de grande número de informações, rápidas e precisas, a qualquer instante;</a:t>
            </a:r>
          </a:p>
          <a:p>
            <a:pPr lvl="0"/>
            <a:r>
              <a:rPr lang="pt-BR" dirty="0"/>
              <a:t>Fato de os estoques representarem parcela razoável do ativo </a:t>
            </a:r>
            <a:r>
              <a:rPr lang="pt-BR" dirty="0" err="1"/>
              <a:t>trona-os</a:t>
            </a:r>
            <a:r>
              <a:rPr lang="pt-BR" dirty="0"/>
              <a:t> uma inversão demasiadamente vultosa para que seja ignorada, o que mercê grandes cuidados, pois, muitas vezes, os lucros ficam retidos nos estoques excessivos, os quais, contudo, nem sempre garantem adequado atendimento das necessidades da empresa. </a:t>
            </a:r>
          </a:p>
        </p:txBody>
      </p:sp>
    </p:spTree>
    <p:extLst>
      <p:ext uri="{BB962C8B-B14F-4D97-AF65-F5344CB8AC3E}">
        <p14:creationId xmlns:p14="http://schemas.microsoft.com/office/powerpoint/2010/main" val="8322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1268760"/>
            <a:ext cx="684076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/>
              <a:t>Definição </a:t>
            </a:r>
            <a:endParaRPr lang="pt-BR" sz="2400" dirty="0"/>
          </a:p>
          <a:p>
            <a:pPr algn="just"/>
            <a:r>
              <a:rPr lang="pt-BR" sz="2400" b="1" dirty="0"/>
              <a:t>  </a:t>
            </a:r>
            <a:endParaRPr lang="pt-BR" sz="2400" dirty="0"/>
          </a:p>
          <a:p>
            <a:pPr algn="just"/>
            <a:r>
              <a:rPr lang="pt-BR" sz="2400" b="1" u="sng" dirty="0"/>
              <a:t>Material :</a:t>
            </a:r>
            <a:r>
              <a:rPr lang="pt-BR" sz="2400" dirty="0"/>
              <a:t>  Todas as coisas contabilizáveis que entram como elementos constituídos ou constituintes na linha da atividade de uma empresa;</a:t>
            </a:r>
          </a:p>
          <a:p>
            <a:pPr algn="just"/>
            <a:r>
              <a:rPr lang="pt-BR" sz="2400" dirty="0"/>
              <a:t> </a:t>
            </a:r>
          </a:p>
          <a:p>
            <a:pPr algn="just"/>
            <a:r>
              <a:rPr lang="pt-BR" sz="2400" dirty="0"/>
              <a:t> </a:t>
            </a:r>
            <a:r>
              <a:rPr lang="pt-BR" sz="2400" b="1" u="sng" dirty="0" smtClean="0"/>
              <a:t>Administração </a:t>
            </a:r>
            <a:r>
              <a:rPr lang="pt-BR" sz="2400" b="1" u="sng" dirty="0"/>
              <a:t>de Materiais : </a:t>
            </a:r>
            <a:r>
              <a:rPr lang="pt-BR" sz="2400" dirty="0"/>
              <a:t>Planejamento, coordenação, direção e controle de todas as atividades ligadas à aquisição de materiais para a formação de estoques, desde o momento de sua concepção até seu consumo final.</a:t>
            </a:r>
          </a:p>
          <a:p>
            <a:pPr algn="just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0268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20688"/>
            <a:ext cx="828092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/>
              <a:t>Considerações:</a:t>
            </a:r>
            <a:endParaRPr lang="pt-BR" sz="3200" dirty="0"/>
          </a:p>
          <a:p>
            <a:pPr algn="just"/>
            <a:r>
              <a:rPr lang="pt-BR" sz="3200" b="1" dirty="0"/>
              <a:t> </a:t>
            </a:r>
            <a:r>
              <a:rPr lang="pt-BR" sz="3200" dirty="0"/>
              <a:t> </a:t>
            </a:r>
          </a:p>
          <a:p>
            <a:pPr algn="just"/>
            <a:r>
              <a:rPr lang="pt-BR" sz="3200" dirty="0"/>
              <a:t>A. Saber comprar, para garantir a qualidade e a quantidade do que será consumido, ao menor custo;</a:t>
            </a:r>
          </a:p>
          <a:p>
            <a:pPr algn="just"/>
            <a:r>
              <a:rPr lang="pt-BR" sz="3200" dirty="0"/>
              <a:t> </a:t>
            </a:r>
          </a:p>
          <a:p>
            <a:pPr algn="just"/>
            <a:r>
              <a:rPr lang="pt-BR" sz="3200" dirty="0"/>
              <a:t>B. Controlar, para evitar consumo desnecessário e não correr risco de falta;</a:t>
            </a:r>
          </a:p>
          <a:p>
            <a:pPr algn="just"/>
            <a:r>
              <a:rPr lang="pt-BR" sz="3200" dirty="0"/>
              <a:t> </a:t>
            </a:r>
          </a:p>
          <a:p>
            <a:pPr algn="just"/>
            <a:r>
              <a:rPr lang="pt-BR" sz="3200" dirty="0"/>
              <a:t>C. Armazenar adequadamente, para evitar paradas.</a:t>
            </a:r>
          </a:p>
          <a:p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4845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10297144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049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47006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192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57250"/>
            <a:ext cx="8769287" cy="4876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52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51" y="980729"/>
            <a:ext cx="7872583" cy="4584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410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173</Words>
  <Application>Microsoft Office PowerPoint</Application>
  <PresentationFormat>Apresentação na tela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Folgueral</dc:creator>
  <cp:lastModifiedBy>Paulo Folgueral</cp:lastModifiedBy>
  <cp:revision>8</cp:revision>
  <dcterms:created xsi:type="dcterms:W3CDTF">2014-02-25T15:11:11Z</dcterms:created>
  <dcterms:modified xsi:type="dcterms:W3CDTF">2014-02-25T15:34:24Z</dcterms:modified>
</cp:coreProperties>
</file>